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1.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2.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3.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4.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84" r:id="rId2"/>
  </p:sldMasterIdLst>
  <p:notesMasterIdLst>
    <p:notesMasterId r:id="rId14"/>
  </p:notesMasterIdLst>
  <p:handoutMasterIdLst>
    <p:handoutMasterId r:id="rId15"/>
  </p:handoutMasterIdLst>
  <p:sldIdLst>
    <p:sldId id="1190" r:id="rId3"/>
    <p:sldId id="1063" r:id="rId4"/>
    <p:sldId id="11114" r:id="rId5"/>
    <p:sldId id="11119" r:id="rId6"/>
    <p:sldId id="11120" r:id="rId7"/>
    <p:sldId id="1192" r:id="rId8"/>
    <p:sldId id="1193" r:id="rId9"/>
    <p:sldId id="1194" r:id="rId10"/>
    <p:sldId id="1206" r:id="rId11"/>
    <p:sldId id="261" r:id="rId12"/>
    <p:sldId id="5231" r:id="rId13"/>
  </p:sldIdLst>
  <p:sldSz cx="12198350" cy="6858000"/>
  <p:notesSz cx="6858000" cy="9686925"/>
  <p:custDataLst>
    <p:tags r:id="rId16"/>
  </p:custDataLst>
  <p:defaultTextStyle>
    <a:defPPr>
      <a:defRPr lang="de-DE"/>
    </a:defPPr>
    <a:lvl1pPr algn="l" rtl="0" fontAlgn="base">
      <a:spcBef>
        <a:spcPct val="50000"/>
      </a:spcBef>
      <a:spcAft>
        <a:spcPct val="0"/>
      </a:spcAft>
      <a:defRPr kern="1200">
        <a:solidFill>
          <a:schemeClr val="bg2"/>
        </a:solidFill>
        <a:latin typeface="Arial" panose="020B0604020202020204" pitchFamily="34" charset="0"/>
        <a:ea typeface="MS PGothic" panose="020B0600070205080204" charset="-128"/>
        <a:cs typeface="+mn-cs"/>
      </a:defRPr>
    </a:lvl1pPr>
    <a:lvl2pPr marL="457200" algn="l" rtl="0" fontAlgn="base">
      <a:spcBef>
        <a:spcPct val="50000"/>
      </a:spcBef>
      <a:spcAft>
        <a:spcPct val="0"/>
      </a:spcAft>
      <a:defRPr kern="1200">
        <a:solidFill>
          <a:schemeClr val="bg2"/>
        </a:solidFill>
        <a:latin typeface="Arial" panose="020B0604020202020204" pitchFamily="34" charset="0"/>
        <a:ea typeface="MS PGothic" panose="020B0600070205080204" charset="-128"/>
        <a:cs typeface="+mn-cs"/>
      </a:defRPr>
    </a:lvl2pPr>
    <a:lvl3pPr marL="914400" algn="l" rtl="0" fontAlgn="base">
      <a:spcBef>
        <a:spcPct val="50000"/>
      </a:spcBef>
      <a:spcAft>
        <a:spcPct val="0"/>
      </a:spcAft>
      <a:defRPr kern="1200">
        <a:solidFill>
          <a:schemeClr val="bg2"/>
        </a:solidFill>
        <a:latin typeface="Arial" panose="020B0604020202020204" pitchFamily="34" charset="0"/>
        <a:ea typeface="MS PGothic" panose="020B0600070205080204" charset="-128"/>
        <a:cs typeface="+mn-cs"/>
      </a:defRPr>
    </a:lvl3pPr>
    <a:lvl4pPr marL="1371600" algn="l" rtl="0" fontAlgn="base">
      <a:spcBef>
        <a:spcPct val="50000"/>
      </a:spcBef>
      <a:spcAft>
        <a:spcPct val="0"/>
      </a:spcAft>
      <a:defRPr kern="1200">
        <a:solidFill>
          <a:schemeClr val="bg2"/>
        </a:solidFill>
        <a:latin typeface="Arial" panose="020B0604020202020204" pitchFamily="34" charset="0"/>
        <a:ea typeface="MS PGothic" panose="020B0600070205080204" charset="-128"/>
        <a:cs typeface="+mn-cs"/>
      </a:defRPr>
    </a:lvl4pPr>
    <a:lvl5pPr marL="1828800" algn="l" rtl="0" fontAlgn="base">
      <a:spcBef>
        <a:spcPct val="50000"/>
      </a:spcBef>
      <a:spcAft>
        <a:spcPct val="0"/>
      </a:spcAft>
      <a:defRPr kern="1200">
        <a:solidFill>
          <a:schemeClr val="bg2"/>
        </a:solidFill>
        <a:latin typeface="Arial" panose="020B0604020202020204" pitchFamily="34" charset="0"/>
        <a:ea typeface="MS PGothic" panose="020B0600070205080204" charset="-128"/>
        <a:cs typeface="+mn-cs"/>
      </a:defRPr>
    </a:lvl5pPr>
    <a:lvl6pPr marL="2286000" algn="l" defTabSz="914400" rtl="0" eaLnBrk="1" latinLnBrk="0" hangingPunct="1">
      <a:defRPr kern="1200">
        <a:solidFill>
          <a:schemeClr val="bg2"/>
        </a:solidFill>
        <a:latin typeface="Arial" panose="020B0604020202020204" pitchFamily="34" charset="0"/>
        <a:ea typeface="MS PGothic" panose="020B0600070205080204" charset="-128"/>
        <a:cs typeface="+mn-cs"/>
      </a:defRPr>
    </a:lvl6pPr>
    <a:lvl7pPr marL="2743200" algn="l" defTabSz="914400" rtl="0" eaLnBrk="1" latinLnBrk="0" hangingPunct="1">
      <a:defRPr kern="1200">
        <a:solidFill>
          <a:schemeClr val="bg2"/>
        </a:solidFill>
        <a:latin typeface="Arial" panose="020B0604020202020204" pitchFamily="34" charset="0"/>
        <a:ea typeface="MS PGothic" panose="020B0600070205080204" charset="-128"/>
        <a:cs typeface="+mn-cs"/>
      </a:defRPr>
    </a:lvl7pPr>
    <a:lvl8pPr marL="3200400" algn="l" defTabSz="914400" rtl="0" eaLnBrk="1" latinLnBrk="0" hangingPunct="1">
      <a:defRPr kern="1200">
        <a:solidFill>
          <a:schemeClr val="bg2"/>
        </a:solidFill>
        <a:latin typeface="Arial" panose="020B0604020202020204" pitchFamily="34" charset="0"/>
        <a:ea typeface="MS PGothic" panose="020B0600070205080204" charset="-128"/>
        <a:cs typeface="+mn-cs"/>
      </a:defRPr>
    </a:lvl8pPr>
    <a:lvl9pPr marL="3657600" algn="l" defTabSz="914400" rtl="0" eaLnBrk="1" latinLnBrk="0" hangingPunct="1">
      <a:defRPr kern="1200">
        <a:solidFill>
          <a:schemeClr val="bg2"/>
        </a:solidFill>
        <a:latin typeface="Arial" panose="020B0604020202020204" pitchFamily="34" charset="0"/>
        <a:ea typeface="MS PGothic" panose="020B0600070205080204" charset="-128"/>
        <a:cs typeface="+mn-cs"/>
      </a:defRPr>
    </a:lvl9pPr>
  </p:defaultTextStyle>
  <p:extLst>
    <p:ext uri="{EFAFB233-063F-42B5-8137-9DF3F51BA10A}">
      <p15:sldGuideLst xmlns:p15="http://schemas.microsoft.com/office/powerpoint/2012/main">
        <p15:guide id="1" pos="395">
          <p15:clr>
            <a:srgbClr val="A4A3A4"/>
          </p15:clr>
        </p15:guide>
        <p15:guide id="2" pos="3842">
          <p15:clr>
            <a:srgbClr val="A4A3A4"/>
          </p15:clr>
        </p15:guide>
        <p15:guide id="3" pos="3933">
          <p15:clr>
            <a:srgbClr val="A4A3A4"/>
          </p15:clr>
        </p15:guide>
        <p15:guide id="4" pos="5566">
          <p15:clr>
            <a:srgbClr val="A4A3A4"/>
          </p15:clr>
        </p15:guide>
        <p15:guide id="5" orient="horz" pos="2432">
          <p15:clr>
            <a:srgbClr val="A4A3A4"/>
          </p15:clr>
        </p15:guide>
        <p15:guide id="6" orient="horz" pos="210">
          <p15:clr>
            <a:srgbClr val="A4A3A4"/>
          </p15:clr>
        </p15:guide>
        <p15:guide id="7" orient="horz" pos="2341">
          <p15:clr>
            <a:srgbClr val="A4A3A4"/>
          </p15:clr>
        </p15:guide>
        <p15:guide id="8" orient="horz" pos="3884">
          <p15:clr>
            <a:srgbClr val="A4A3A4"/>
          </p15:clr>
        </p15:guide>
        <p15:guide id="9" orient="horz" pos="890">
          <p15:clr>
            <a:srgbClr val="A4A3A4"/>
          </p15:clr>
        </p15:guide>
        <p15:guide id="10" pos="73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guide id="3" orient="horz" pos="3051">
          <p15:clr>
            <a:srgbClr val="A4A3A4"/>
          </p15:clr>
        </p15:guide>
        <p15:guide id="4" pos="2160">
          <p15:clr>
            <a:srgbClr val="A4A3A4"/>
          </p15:clr>
        </p15:guide>
        <p15:guide id="5" orient="horz" pos="2870">
          <p15:clr>
            <a:srgbClr val="A4A3A4"/>
          </p15:clr>
        </p15:guide>
        <p15:guide id="6" orient="horz" pos="466">
          <p15:clr>
            <a:srgbClr val="A4A3A4"/>
          </p15:clr>
        </p15:guide>
        <p15:guide id="7" orient="horz" pos="5637">
          <p15:clr>
            <a:srgbClr val="A4A3A4"/>
          </p15:clr>
        </p15:guide>
        <p15:guide id="8" orient="horz" pos="2733">
          <p15:clr>
            <a:srgbClr val="A4A3A4"/>
          </p15:clr>
        </p15:guide>
        <p15:guide id="9" pos="4156">
          <p15:clr>
            <a:srgbClr val="A4A3A4"/>
          </p15:clr>
        </p15:guide>
        <p15:guide id="10" pos="16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4669"/>
    <a:srgbClr val="E6E65F"/>
    <a:srgbClr val="50BED7"/>
    <a:srgbClr val="78CDCD"/>
    <a:srgbClr val="004569"/>
    <a:srgbClr val="A5E1E1"/>
    <a:srgbClr val="A4A3A4"/>
    <a:srgbClr val="DFE6ED"/>
    <a:srgbClr val="BECD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7" autoAdjust="0"/>
    <p:restoredTop sz="94641" autoAdjust="0"/>
  </p:normalViewPr>
  <p:slideViewPr>
    <p:cSldViewPr snapToObjects="1" showGuides="1">
      <p:cViewPr varScale="1">
        <p:scale>
          <a:sx n="70" d="100"/>
          <a:sy n="70" d="100"/>
        </p:scale>
        <p:origin x="1470" y="66"/>
      </p:cViewPr>
      <p:guideLst>
        <p:guide pos="395"/>
        <p:guide pos="3842"/>
        <p:guide pos="3933"/>
        <p:guide pos="5566"/>
        <p:guide orient="horz" pos="2432"/>
        <p:guide orient="horz" pos="210"/>
        <p:guide orient="horz" pos="2341"/>
        <p:guide orient="horz" pos="3884"/>
        <p:guide orient="horz" pos="890"/>
        <p:guide pos="7380"/>
      </p:guideLst>
    </p:cSldViewPr>
  </p:slideViewPr>
  <p:outlineViewPr>
    <p:cViewPr>
      <p:scale>
        <a:sx n="33" d="100"/>
        <a:sy n="33" d="100"/>
      </p:scale>
      <p:origin x="0" y="1278"/>
    </p:cViewPr>
  </p:outlineViewPr>
  <p:notesTextViewPr>
    <p:cViewPr>
      <p:scale>
        <a:sx n="100" d="100"/>
        <a:sy n="100" d="100"/>
      </p:scale>
      <p:origin x="0" y="0"/>
    </p:cViewPr>
  </p:notesTextViewPr>
  <p:sorterViewPr>
    <p:cViewPr varScale="1">
      <p:scale>
        <a:sx n="100" d="100"/>
        <a:sy n="100" d="100"/>
      </p:scale>
      <p:origin x="0" y="-4578"/>
    </p:cViewPr>
  </p:sorterViewPr>
  <p:notesViewPr>
    <p:cSldViewPr snapToObjects="1" showGuides="1">
      <p:cViewPr>
        <p:scale>
          <a:sx n="60" d="100"/>
          <a:sy n="60" d="100"/>
        </p:scale>
        <p:origin x="944" y="-448"/>
      </p:cViewPr>
      <p:guideLst>
        <p:guide orient="horz" pos="3224"/>
        <p:guide pos="2236"/>
        <p:guide orient="horz" pos="3051"/>
        <p:guide pos="2160"/>
        <p:guide orient="horz" pos="2870"/>
        <p:guide orient="horz" pos="466"/>
        <p:guide orient="horz" pos="5637"/>
        <p:guide orient="horz" pos="2733"/>
        <p:guide pos="4156"/>
        <p:guide pos="164"/>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39161" cy="522887"/>
          </a:xfrm>
          <a:prstGeom prst="rect">
            <a:avLst/>
          </a:prstGeom>
          <a:noFill/>
          <a:ln w="9525">
            <a:noFill/>
            <a:miter lim="800000"/>
          </a:ln>
          <a:effectLst/>
        </p:spPr>
        <p:txBody>
          <a:bodyPr vert="horz" wrap="square" lIns="252000" tIns="144000" rIns="252000" bIns="144000" numCol="1" anchor="t" anchorCtr="0" compatLnSpc="1"/>
          <a:lstStyle>
            <a:lvl1pPr defTabSz="899795">
              <a:spcBef>
                <a:spcPct val="0"/>
              </a:spcBef>
              <a:defRPr sz="1100">
                <a:solidFill>
                  <a:schemeClr val="bg1"/>
                </a:solidFill>
                <a:latin typeface="Siemens Sans" pitchFamily="2" charset="0"/>
              </a:defRPr>
            </a:lvl1pPr>
          </a:lstStyle>
          <a:p>
            <a:endParaRPr lang="en-US" dirty="0">
              <a:solidFill>
                <a:schemeClr val="tx1"/>
              </a:solidFill>
              <a:latin typeface="Arial" panose="020B0604020202020204" pitchFamily="34" charset="0"/>
            </a:endParaRPr>
          </a:p>
        </p:txBody>
      </p:sp>
      <p:sp>
        <p:nvSpPr>
          <p:cNvPr id="173059" name="Rectangle 3"/>
          <p:cNvSpPr>
            <a:spLocks noGrp="1" noChangeArrowheads="1"/>
          </p:cNvSpPr>
          <p:nvPr>
            <p:ph type="dt" sz="quarter" idx="1"/>
          </p:nvPr>
        </p:nvSpPr>
        <p:spPr bwMode="auto">
          <a:xfrm>
            <a:off x="3718840" y="0"/>
            <a:ext cx="3139160" cy="522887"/>
          </a:xfrm>
          <a:prstGeom prst="rect">
            <a:avLst/>
          </a:prstGeom>
          <a:noFill/>
          <a:ln w="9525">
            <a:noFill/>
            <a:miter lim="800000"/>
          </a:ln>
          <a:effectLst/>
        </p:spPr>
        <p:txBody>
          <a:bodyPr vert="horz" wrap="square" lIns="252000" tIns="144000" rIns="252000" bIns="144000" numCol="1" anchor="t" anchorCtr="0" compatLnSpc="1"/>
          <a:lstStyle>
            <a:lvl1pPr algn="r" defTabSz="899795">
              <a:spcBef>
                <a:spcPct val="0"/>
              </a:spcBef>
              <a:defRPr sz="1100">
                <a:solidFill>
                  <a:schemeClr val="bg1"/>
                </a:solidFill>
                <a:latin typeface="Siemens Sans" pitchFamily="2" charset="0"/>
              </a:defRPr>
            </a:lvl1pPr>
          </a:lstStyle>
          <a:p>
            <a:endParaRPr lang="en-US" dirty="0">
              <a:solidFill>
                <a:schemeClr val="tx1"/>
              </a:solidFill>
              <a:latin typeface="Arial" panose="020B0604020202020204" pitchFamily="34" charset="0"/>
            </a:endParaRPr>
          </a:p>
        </p:txBody>
      </p:sp>
      <p:sp>
        <p:nvSpPr>
          <p:cNvPr id="173060" name="Rectangle 4"/>
          <p:cNvSpPr>
            <a:spLocks noGrp="1" noChangeArrowheads="1"/>
          </p:cNvSpPr>
          <p:nvPr>
            <p:ph type="ftr" sz="quarter" idx="2"/>
          </p:nvPr>
        </p:nvSpPr>
        <p:spPr bwMode="auto">
          <a:xfrm>
            <a:off x="1" y="9164038"/>
            <a:ext cx="3139161" cy="522887"/>
          </a:xfrm>
          <a:prstGeom prst="rect">
            <a:avLst/>
          </a:prstGeom>
          <a:noFill/>
          <a:ln w="9525">
            <a:noFill/>
            <a:miter lim="800000"/>
          </a:ln>
          <a:effectLst/>
        </p:spPr>
        <p:txBody>
          <a:bodyPr vert="horz" wrap="square" lIns="252000" tIns="144000" rIns="252000" bIns="144000" numCol="1" anchor="b" anchorCtr="0" compatLnSpc="1"/>
          <a:lstStyle>
            <a:lvl1pPr defTabSz="899795">
              <a:spcBef>
                <a:spcPct val="0"/>
              </a:spcBef>
              <a:defRPr sz="1100">
                <a:solidFill>
                  <a:schemeClr val="tx1"/>
                </a:solidFill>
                <a:latin typeface="Siemens Sans" pitchFamily="2" charset="0"/>
              </a:defRPr>
            </a:lvl1pPr>
          </a:lstStyle>
          <a:p>
            <a:endParaRPr lang="en-US" dirty="0">
              <a:latin typeface="Arial" panose="020B0604020202020204" pitchFamily="34" charset="0"/>
            </a:endParaRPr>
          </a:p>
        </p:txBody>
      </p:sp>
      <p:sp>
        <p:nvSpPr>
          <p:cNvPr id="173061" name="Rectangle 5"/>
          <p:cNvSpPr>
            <a:spLocks noGrp="1" noChangeArrowheads="1"/>
          </p:cNvSpPr>
          <p:nvPr>
            <p:ph type="sldNum" sz="quarter" idx="3"/>
          </p:nvPr>
        </p:nvSpPr>
        <p:spPr bwMode="auto">
          <a:xfrm>
            <a:off x="3718840" y="9164038"/>
            <a:ext cx="3139160" cy="522887"/>
          </a:xfrm>
          <a:prstGeom prst="rect">
            <a:avLst/>
          </a:prstGeom>
          <a:noFill/>
          <a:ln w="9525">
            <a:noFill/>
            <a:miter lim="800000"/>
          </a:ln>
          <a:effectLst/>
        </p:spPr>
        <p:txBody>
          <a:bodyPr vert="horz" wrap="square" lIns="252000" tIns="144000" rIns="252000" bIns="144000" numCol="1" anchor="b" anchorCtr="0" compatLnSpc="1"/>
          <a:lstStyle>
            <a:lvl1pPr algn="r" defTabSz="899795">
              <a:spcBef>
                <a:spcPct val="0"/>
              </a:spcBef>
              <a:defRPr sz="1100">
                <a:solidFill>
                  <a:schemeClr val="tx1"/>
                </a:solidFill>
                <a:latin typeface="Siemens Sans" pitchFamily="2" charset="0"/>
              </a:defRPr>
            </a:lvl1pPr>
          </a:lstStyle>
          <a:p>
            <a:r>
              <a:rPr lang="de-DE" dirty="0">
                <a:latin typeface="Arial" panose="020B0604020202020204" pitchFamily="34" charset="0"/>
              </a:rPr>
              <a:t>Handout </a:t>
            </a:r>
            <a:fld id="{BFC713D8-7968-482B-A79F-9C586FE5053A}" type="slidenum">
              <a:rPr lang="de-DE" dirty="0"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0"/>
            <a:ext cx="3139161" cy="522887"/>
          </a:xfrm>
          <a:prstGeom prst="rect">
            <a:avLst/>
          </a:prstGeom>
          <a:noFill/>
          <a:ln w="9525">
            <a:noFill/>
            <a:miter lim="800000"/>
          </a:ln>
          <a:effectLst/>
        </p:spPr>
        <p:txBody>
          <a:bodyPr vert="horz" wrap="square" lIns="252000" tIns="144000" rIns="252000" bIns="144000" numCol="1" anchor="t" anchorCtr="0" compatLnSpc="1"/>
          <a:lstStyle>
            <a:lvl1pPr defTabSz="899795">
              <a:spcBef>
                <a:spcPct val="0"/>
              </a:spcBef>
              <a:defRPr sz="1100">
                <a:solidFill>
                  <a:schemeClr val="tx1"/>
                </a:solidFill>
                <a:latin typeface="Arial" panose="020B0604020202020204" pitchFamily="34" charset="0"/>
              </a:defRPr>
            </a:lvl1pPr>
          </a:lstStyle>
          <a:p>
            <a:endParaRPr lang="en-US" dirty="0"/>
          </a:p>
        </p:txBody>
      </p:sp>
      <p:sp>
        <p:nvSpPr>
          <p:cNvPr id="77827" name="Rectangle 3"/>
          <p:cNvSpPr>
            <a:spLocks noGrp="1" noChangeArrowheads="1"/>
          </p:cNvSpPr>
          <p:nvPr>
            <p:ph type="dt" idx="1"/>
          </p:nvPr>
        </p:nvSpPr>
        <p:spPr bwMode="auto">
          <a:xfrm>
            <a:off x="3718840" y="0"/>
            <a:ext cx="3137627" cy="522887"/>
          </a:xfrm>
          <a:prstGeom prst="rect">
            <a:avLst/>
          </a:prstGeom>
          <a:noFill/>
          <a:ln w="9525">
            <a:noFill/>
            <a:miter lim="800000"/>
          </a:ln>
          <a:effectLst/>
        </p:spPr>
        <p:txBody>
          <a:bodyPr vert="horz" wrap="square" lIns="252000" tIns="144000" rIns="252000" bIns="144000" numCol="1" anchor="t" anchorCtr="0" compatLnSpc="1"/>
          <a:lstStyle>
            <a:lvl1pPr algn="r" defTabSz="899795">
              <a:spcBef>
                <a:spcPct val="0"/>
              </a:spcBef>
              <a:defRPr sz="1100">
                <a:solidFill>
                  <a:schemeClr val="tx1"/>
                </a:solidFill>
                <a:latin typeface="Arial" panose="020B0604020202020204"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251702" y="739006"/>
            <a:ext cx="6338250" cy="3564000"/>
          </a:xfrm>
          <a:prstGeom prst="rect">
            <a:avLst/>
          </a:prstGeom>
          <a:noFill/>
          <a:ln w="9525">
            <a:solidFill>
              <a:srgbClr val="000000"/>
            </a:solidFill>
            <a:miter lim="80000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7829" name="Rectangle 5"/>
          <p:cNvSpPr>
            <a:spLocks noGrp="1" noChangeArrowheads="1"/>
          </p:cNvSpPr>
          <p:nvPr>
            <p:ph type="body" sz="quarter" idx="3"/>
          </p:nvPr>
        </p:nvSpPr>
        <p:spPr bwMode="auto">
          <a:xfrm>
            <a:off x="260351" y="4564740"/>
            <a:ext cx="6337300" cy="4321327"/>
          </a:xfrm>
          <a:prstGeom prst="rect">
            <a:avLst/>
          </a:prstGeom>
          <a:noFill/>
          <a:ln w="9525">
            <a:noFill/>
            <a:miter lim="800000"/>
          </a:ln>
          <a:effectLst/>
        </p:spPr>
        <p:txBody>
          <a:bodyPr vert="horz" wrap="square" lIns="0" tIns="0" rIns="0" bIns="0" numCol="1" anchor="t" anchorCtr="0" compatLnSpc="1"/>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7830" name="Rectangle 6"/>
          <p:cNvSpPr>
            <a:spLocks noGrp="1" noChangeArrowheads="1"/>
          </p:cNvSpPr>
          <p:nvPr>
            <p:ph type="ftr" sz="quarter" idx="4"/>
          </p:nvPr>
        </p:nvSpPr>
        <p:spPr bwMode="auto">
          <a:xfrm>
            <a:off x="1" y="9164038"/>
            <a:ext cx="3139161" cy="521384"/>
          </a:xfrm>
          <a:prstGeom prst="rect">
            <a:avLst/>
          </a:prstGeom>
          <a:noFill/>
          <a:ln w="9525">
            <a:noFill/>
            <a:miter lim="800000"/>
          </a:ln>
          <a:effectLst/>
        </p:spPr>
        <p:txBody>
          <a:bodyPr vert="horz" wrap="square" lIns="252000" tIns="144000" rIns="252000" bIns="144000" numCol="1" anchor="b" anchorCtr="0" compatLnSpc="1"/>
          <a:lstStyle>
            <a:lvl1pPr defTabSz="899795">
              <a:spcBef>
                <a:spcPct val="0"/>
              </a:spcBef>
              <a:defRPr sz="1100">
                <a:solidFill>
                  <a:schemeClr val="tx1"/>
                </a:solidFill>
                <a:latin typeface="Arial" panose="020B0604020202020204" pitchFamily="34" charset="0"/>
              </a:defRPr>
            </a:lvl1pPr>
          </a:lstStyle>
          <a:p>
            <a:endParaRPr lang="en-US" dirty="0"/>
          </a:p>
        </p:txBody>
      </p:sp>
      <p:sp>
        <p:nvSpPr>
          <p:cNvPr id="77831" name="Rectangle 7"/>
          <p:cNvSpPr>
            <a:spLocks noGrp="1" noChangeArrowheads="1"/>
          </p:cNvSpPr>
          <p:nvPr>
            <p:ph type="sldNum" sz="quarter" idx="5"/>
          </p:nvPr>
        </p:nvSpPr>
        <p:spPr bwMode="auto">
          <a:xfrm>
            <a:off x="3718840" y="9164038"/>
            <a:ext cx="3137627" cy="521384"/>
          </a:xfrm>
          <a:prstGeom prst="rect">
            <a:avLst/>
          </a:prstGeom>
          <a:noFill/>
          <a:ln w="9525">
            <a:noFill/>
            <a:miter lim="800000"/>
          </a:ln>
          <a:effectLst/>
        </p:spPr>
        <p:txBody>
          <a:bodyPr vert="horz" wrap="square" lIns="252000" tIns="144000" rIns="252000" bIns="144000" numCol="1" anchor="b" anchorCtr="0" compatLnSpc="1"/>
          <a:lstStyle>
            <a:lvl1pPr algn="r" defTabSz="899795">
              <a:spcBef>
                <a:spcPct val="0"/>
              </a:spcBef>
              <a:defRPr sz="1100">
                <a:solidFill>
                  <a:schemeClr val="tx1"/>
                </a:solidFill>
                <a:latin typeface="Siemens Sans" pitchFamily="2" charset="0"/>
              </a:defRPr>
            </a:lvl1pPr>
          </a:lstStyle>
          <a:p>
            <a:r>
              <a:rPr lang="de-DE" dirty="0">
                <a:latin typeface="Arial" panose="020B0604020202020204" pitchFamily="34" charset="0"/>
              </a:rPr>
              <a:t>Notes </a:t>
            </a:r>
            <a:fld id="{AD141568-5488-4AC9-B82D-9F5CE1225E2A}" type="slidenum">
              <a:rPr lang="de-DE" dirty="0" smtClean="0">
                <a:latin typeface="Arial" panose="020B0604020202020204" pitchFamily="34" charset="0"/>
              </a:rPr>
              <a:t>‹#›</a:t>
            </a:fld>
            <a:endParaRPr lang="de-DE" dirty="0">
              <a:latin typeface="Arial" panose="020B0604020202020204" pitchFamily="34" charset="0"/>
            </a:endParaRPr>
          </a:p>
        </p:txBody>
      </p:sp>
    </p:spTree>
  </p:cSld>
  <p:clrMap bg1="lt1" tx1="dk1" bg2="lt2" tx2="dk2" accent1="accent1" accent2="accent2" accent3="accent3" accent4="accent4" accent5="accent5" accent6="accent6" hlink="hlink" folHlink="folHlink"/>
  <p:notesStyle>
    <a:lvl1pPr marL="0" algn="l" rtl="0" eaLnBrk="0" fontAlgn="base" hangingPunct="0">
      <a:spcBef>
        <a:spcPts val="0"/>
      </a:spcBef>
      <a:spcAft>
        <a:spcPts val="0"/>
      </a:spcAft>
      <a:defRPr sz="1200" kern="1200">
        <a:solidFill>
          <a:schemeClr val="tx1"/>
        </a:solidFill>
        <a:latin typeface="Arial" panose="020B0604020202020204" pitchFamily="34" charset="0"/>
        <a:ea typeface="MS PGothic" panose="020B0600070205080204" charset="-128"/>
        <a:cs typeface="Arial" panose="020B0604020202020204" pitchFamily="34" charset="0"/>
      </a:defRPr>
    </a:lvl1pPr>
    <a:lvl2pPr marL="125730" indent="-12573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MS PGothic" panose="020B0600070205080204" charset="-128"/>
        <a:cs typeface="Arial" panose="020B0604020202020204" pitchFamily="34" charset="0"/>
      </a:defRPr>
    </a:lvl2pPr>
    <a:lvl3pPr marL="252095" indent="-12573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MS PGothic" panose="020B0600070205080204" charset="-128"/>
        <a:cs typeface="Arial" panose="020B0604020202020204" pitchFamily="34" charset="0"/>
      </a:defRPr>
    </a:lvl3pPr>
    <a:lvl4pPr marL="377825" indent="-12573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MS PGothic" panose="020B0600070205080204" charset="-128"/>
        <a:cs typeface="Arial" panose="020B0604020202020204" pitchFamily="34" charset="0"/>
      </a:defRPr>
    </a:lvl4pPr>
    <a:lvl5pPr marL="504190" indent="-125730" algn="l" rtl="0" eaLnBrk="0" fontAlgn="base" hangingPunct="0">
      <a:spcBef>
        <a:spcPts val="0"/>
      </a:spcBef>
      <a:spcAft>
        <a:spcPts val="0"/>
      </a:spcAft>
      <a:buClr>
        <a:srgbClr val="879BAA"/>
      </a:buClr>
      <a:buFont typeface="Arial" panose="020B0604020202020204" pitchFamily="34" charset="0"/>
      <a:buChar char="•"/>
      <a:defRPr sz="1200" kern="1200">
        <a:solidFill>
          <a:schemeClr val="tx1"/>
        </a:solidFill>
        <a:latin typeface="Arial" panose="020B0604020202020204" pitchFamily="34" charset="0"/>
        <a:ea typeface="MS PGothic" panose="020B0600070205080204" charset="-128"/>
        <a:cs typeface="Arial" panose="020B0604020202020204" pitchFamily="34" charset="0"/>
      </a:defRPr>
    </a:lvl5pPr>
    <a:lvl6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6pPr>
    <a:lvl7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7pPr>
    <a:lvl8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8pPr>
    <a:lvl9pPr marL="504190" indent="-125730" algn="l" defTabSz="457200" rtl="0" eaLnBrk="1" latinLnBrk="0" hangingPunct="1">
      <a:spcBef>
        <a:spcPts val="0"/>
      </a:spcBef>
      <a:spcAft>
        <a:spcPts val="0"/>
      </a:spcAft>
      <a:buClr>
        <a:srgbClr val="BECDD7"/>
      </a:buClr>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baidu.com/item/%E7%BD%91%E7%BB%9C%E6%8E%A7%E5%88%B6" TargetMode="External"/><Relationship Id="rId3" Type="http://schemas.openxmlformats.org/officeDocument/2006/relationships/hyperlink" Target="https://baike.baidu.com/item/%E6%99%BA%E8%83%BD%E7%B3%BB%E7%BB%9F" TargetMode="External"/><Relationship Id="rId7" Type="http://schemas.openxmlformats.org/officeDocument/2006/relationships/hyperlink" Target="https://baike.baidu.com/item/%E7%BD%91%E7%BB%9C%E9%80%9A%E4%BF%A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baike.baidu.com/item/%E5%B5%8C%E5%85%A5%E5%BC%8F%E8%AE%A1%E7%AE%97" TargetMode="External"/><Relationship Id="rId5" Type="http://schemas.openxmlformats.org/officeDocument/2006/relationships/hyperlink" Target="https://baike.baidu.com/item/%E7%8E%AF%E5%A2%83%E6%84%9F%E7%9F%A5" TargetMode="External"/><Relationship Id="rId10" Type="http://schemas.openxmlformats.org/officeDocument/2006/relationships/hyperlink" Target="https://baike.baidu.com/item/%E5%AE%9E%E6%97%B6%E4%BA%A4%E4%BA%92" TargetMode="External"/><Relationship Id="rId4" Type="http://schemas.openxmlformats.org/officeDocument/2006/relationships/hyperlink" Target="https://baike.baidu.com/item/%E7%BD%91%E7%BB%9C%E5%8C%96" TargetMode="External"/><Relationship Id="rId9" Type="http://schemas.openxmlformats.org/officeDocument/2006/relationships/hyperlink" Target="https://baike.baidu.com/item/%E7%89%A9%E7%90%86%E8%AE%BE%E5%A4%87"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17488" y="860425"/>
            <a:ext cx="6351587" cy="3571875"/>
          </a:xfrm>
        </p:spPr>
      </p:sp>
      <p:sp>
        <p:nvSpPr>
          <p:cNvPr id="3" name="Notizenplatzhalter 2"/>
          <p:cNvSpPr>
            <a:spLocks noGrp="1"/>
          </p:cNvSpPr>
          <p:nvPr>
            <p:ph type="body" idx="1"/>
          </p:nvPr>
        </p:nvSpPr>
        <p:spPr/>
        <p:txBody>
          <a:bodyPr/>
          <a:lstStyle/>
          <a:p>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来自西门子</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ADB training</a:t>
            </a:r>
          </a:p>
          <a:p>
            <a:endPar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endParaRPr>
          </a:p>
          <a:p>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信息物理系统</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(cyber physical systems,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简称</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作为计算进程和物理进程的统一体，是集成计算、通信与控制于一体的下一代</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3"/>
              </a:rPr>
              <a:t>智能系统</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。信息物理系统通过人机交互接口实现和物理进程的交互，使用</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4"/>
              </a:rPr>
              <a:t>网络化</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空间以远程的、可靠的、实时的、安全的、协作的方式操控一个物理实体。</a:t>
            </a:r>
          </a:p>
          <a:p>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信息物理系统包含了将来无处不在的</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5"/>
              </a:rPr>
              <a:t>环境感知</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6"/>
              </a:rPr>
              <a:t>嵌入式计算</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7"/>
              </a:rPr>
              <a:t>网络通信</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和</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8"/>
              </a:rPr>
              <a:t>网络控制</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等系统工程，使物理系统具有计算、通信、精确控制、远程协作和自治功能。它注重计算资源与物理资源的紧密结合与协调，主要用于一些智能系统上如设备互联，物联传感，智能家居，机器人，智能导航等。</a:t>
            </a:r>
          </a:p>
          <a:p>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是在环境感知的基础上，深度融合计算、通信和控制能力的可控可信可扩展的网络化</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9"/>
              </a:rPr>
              <a:t>物理设备</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系统，它通过计算进程和物理进程相互影响的反馈循环实现深度融合和</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hlinkClick r:id="rId10"/>
              </a:rPr>
              <a:t>实时交互</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来增加或扩展新的功能，以安全、可靠、高效和实时的方式检测或者控制一个物理实体。</a:t>
            </a:r>
          </a:p>
          <a:p>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赋予了人类和自然界一种新关系。</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将计算，网络和物理进程结合在一起。物理进程受到网络的控制和监督；计算机收到它所控制物理进程的反馈信息。在</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系统中，物理进程和其它进程紧密联系、相互关联，充分利用不同系统间结构的特点。</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意味着监测各项物理进程并且执行相应的命令来改变它。换句话说，物理进程被计算系统所监视着。该系统和很多小设备向关联，他们拥有无线通信，感知存储和计算功能。在现实物理世界中，各项物理进程是自然发生的，而</a:t>
            </a:r>
            <a:r>
              <a:rPr lang="en-US" altLang="zh-CN"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CPS</a:t>
            </a:r>
            <a:r>
              <a:rPr lang="zh-CN" altLang="en-US" sz="1400" b="0" i="0" u="none" strike="noStrike" kern="1200" dirty="0">
                <a:solidFill>
                  <a:schemeClr val="tx1"/>
                </a:solidFill>
                <a:effectLst/>
                <a:latin typeface="Siemens Sans Global" pitchFamily="2" charset="-122"/>
                <a:ea typeface="Siemens Sans Global" pitchFamily="2" charset="-122"/>
                <a:cs typeface="Siemens Sans Global" pitchFamily="2" charset="-122"/>
                <a:sym typeface="Siemens Sans Global" pitchFamily="2" charset="-122"/>
              </a:rPr>
              <a:t>是一种人为物理系统或者说是一种将人类和物理世界相结合的更为复杂的系统。</a:t>
            </a:r>
          </a:p>
          <a:p>
            <a:endParaRPr lang="en-US" dirty="0"/>
          </a:p>
          <a:p>
            <a:r>
              <a:rPr lang="en-US" dirty="0"/>
              <a:t>Have</a:t>
            </a:r>
            <a:r>
              <a:rPr lang="en-US" baseline="0" dirty="0"/>
              <a:t> a </a:t>
            </a:r>
            <a:r>
              <a:rPr lang="en-US" dirty="0"/>
              <a:t>look at the</a:t>
            </a:r>
            <a:r>
              <a:rPr lang="en-US" baseline="0" dirty="0"/>
              <a:t> time delays between the appearance of a technology and us speaking of an industrial revolution: The first tests with electrical circuits happened more than 100 years before Industry 2.0; for Industry 3.0 we're at around 70 years; for Industry 4.0 at around 50 years. The innovation cycles are becoming shorter, and that's one of the main attributes of digitalization: SPEED! And with speed comes: UNCERTAINTY!</a:t>
            </a:r>
            <a:endParaRPr lang="en-US" dirty="0"/>
          </a:p>
          <a:p>
            <a:r>
              <a:rPr lang="en-US" dirty="0"/>
              <a:t>Back to the strategic perspective: How does this Industry 4.0 story fit to our EAD Story (electrification, automation, digitalization)? Well – pretty simple! Electrification and automation are the basis for melting the virtual and real worlds together, and that’s digitalization. Our strategy is made to support this evolution.</a:t>
            </a:r>
          </a:p>
        </p:txBody>
      </p:sp>
      <p:sp>
        <p:nvSpPr>
          <p:cNvPr id="4" name="Foliennummernplatzhalter 3"/>
          <p:cNvSpPr>
            <a:spLocks noGrp="1"/>
          </p:cNvSpPr>
          <p:nvPr>
            <p:ph type="sldNum" sz="quarter" idx="10"/>
          </p:nvPr>
        </p:nvSpPr>
        <p:spPr/>
        <p:txBody>
          <a:bodyPr/>
          <a:lstStyle/>
          <a:p>
            <a:r>
              <a:rPr lang="de-DE">
                <a:solidFill>
                  <a:srgbClr val="EEECE1"/>
                </a:solidFill>
              </a:rPr>
              <a:t>Notes </a:t>
            </a:r>
            <a:fld id="{AD141568-5488-4AC9-B82D-9F5CE1225E2A}" type="slidenum">
              <a:rPr lang="de-DE" smtClean="0">
                <a:solidFill>
                  <a:srgbClr val="EEECE1"/>
                </a:solidFill>
              </a:rPr>
              <a:t>3</a:t>
            </a:fld>
            <a:endParaRPr lang="de-DE" dirty="0">
              <a:solidFill>
                <a:srgbClr val="EEECE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60425"/>
            <a:ext cx="6351587" cy="3571875"/>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899795" rtl="0" eaLnBrk="1" fontAlgn="base" latinLnBrk="0" hangingPunct="1">
              <a:lnSpc>
                <a:spcPct val="100000"/>
              </a:lnSpc>
              <a:spcBef>
                <a:spcPct val="0"/>
              </a:spcBef>
              <a:spcAft>
                <a:spcPct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Siemens Sans" pitchFamily="2" charset="0"/>
                <a:ea typeface="MS PGothic" panose="020B0600070205080204" charset="-128"/>
                <a:cs typeface="+mn-cs"/>
              </a:rPr>
              <a:t>Notes </a:t>
            </a:r>
            <a:fld id="{AD141568-5488-4AC9-B82D-9F5CE1225E2A}" type="slidenum">
              <a:rPr kumimoji="0" lang="de-DE" sz="1100" b="0" i="0" u="none" strike="noStrike" kern="1200" cap="none" spc="0" normalizeH="0" baseline="0" noProof="0" smtClean="0">
                <a:ln>
                  <a:noFill/>
                </a:ln>
                <a:solidFill>
                  <a:srgbClr val="000000"/>
                </a:solidFill>
                <a:effectLst/>
                <a:uLnTx/>
                <a:uFillTx/>
                <a:latin typeface="Siemens Sans" pitchFamily="2" charset="0"/>
                <a:ea typeface="MS PGothic" panose="020B0600070205080204" charset="-128"/>
                <a:cs typeface="+mn-cs"/>
              </a:rPr>
              <a:pPr marL="0" marR="0" lvl="0" indent="0" algn="r" defTabSz="899795" rtl="0" eaLnBrk="1" fontAlgn="base" latinLnBrk="0" hangingPunct="1">
                <a:lnSpc>
                  <a:spcPct val="100000"/>
                </a:lnSpc>
                <a:spcBef>
                  <a:spcPct val="0"/>
                </a:spcBef>
                <a:spcAft>
                  <a:spcPct val="0"/>
                </a:spcAft>
                <a:buClrTx/>
                <a:buSzTx/>
                <a:buFontTx/>
                <a:buNone/>
                <a:tabLst/>
                <a:defRPr/>
              </a:pPr>
              <a:t>4</a:t>
            </a:fld>
            <a:endParaRPr kumimoji="0" lang="de-DE" sz="1100" b="0" i="0" u="none" strike="noStrike" kern="1200" cap="none" spc="0" normalizeH="0" baseline="0" noProof="0" dirty="0">
              <a:ln>
                <a:noFill/>
              </a:ln>
              <a:solidFill>
                <a:srgbClr val="000000"/>
              </a:solidFill>
              <a:effectLst/>
              <a:uLnTx/>
              <a:uFillTx/>
              <a:latin typeface="Siemens Sans" pitchFamily="2" charset="0"/>
              <a:ea typeface="MS PGothic" panose="020B0600070205080204" charset="-128"/>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3" y="887413"/>
            <a:ext cx="6548437" cy="36830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r>
              <a:rPr lang="de-DE"/>
              <a:t>Notes </a:t>
            </a:r>
            <a:fld id="{AD141568-5488-4AC9-B82D-9F5CE1225E2A}" type="slidenum">
              <a:rPr lang="de-DE" smtClean="0"/>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52413" y="739775"/>
            <a:ext cx="6337300" cy="3563938"/>
          </a:xfrm>
        </p:spPr>
      </p:sp>
      <p:sp>
        <p:nvSpPr>
          <p:cNvPr id="3" name="Notizenplatzhalter 2"/>
          <p:cNvSpPr>
            <a:spLocks noGrp="1"/>
          </p:cNvSpPr>
          <p:nvPr>
            <p:ph type="body" idx="1"/>
          </p:nvPr>
        </p:nvSpPr>
        <p:spPr/>
        <p:txBody>
          <a:bodyPr/>
          <a:lstStyle/>
          <a:p>
            <a:r>
              <a:rPr lang="en-US" dirty="0"/>
              <a:t>Duplicate header image</a:t>
            </a:r>
          </a:p>
        </p:txBody>
      </p:sp>
      <p:sp>
        <p:nvSpPr>
          <p:cNvPr id="4" name="Foliennummernplatzhalter 3"/>
          <p:cNvSpPr>
            <a:spLocks noGrp="1"/>
          </p:cNvSpPr>
          <p:nvPr>
            <p:ph type="sldNum" sz="quarter" idx="5"/>
          </p:nvPr>
        </p:nvSpPr>
        <p:spPr/>
        <p:txBody>
          <a:bodyPr/>
          <a:lstStyle/>
          <a:p>
            <a:r>
              <a:rPr lang="de-DE">
                <a:latin typeface="Arial" panose="020B0604020202020204" pitchFamily="34" charset="0"/>
              </a:rPr>
              <a:t>Notes </a:t>
            </a:r>
            <a:fld id="{AD141568-5488-4AC9-B82D-9F5CE1225E2A}" type="slidenum">
              <a:rPr lang="de-DE" smtClean="0">
                <a:latin typeface="Arial" panose="020B0604020202020204" pitchFamily="34" charset="0"/>
              </a:rPr>
              <a:t>9</a:t>
            </a:fld>
            <a:endParaRPr lang="de-DE"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xfrm>
            <a:off x="252413" y="738188"/>
            <a:ext cx="6337300" cy="3563937"/>
          </a:xfrm>
          <a:noFill/>
        </p:spPr>
      </p:sp>
      <p:sp>
        <p:nvSpPr>
          <p:cNvPr id="181251"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1.xml"/><Relationship Id="rId7" Type="http://schemas.openxmlformats.org/officeDocument/2006/relationships/oleObject" Target="../embeddings/oleObject2.bin"/><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33.xml"/><Relationship Id="rId10" Type="http://schemas.openxmlformats.org/officeDocument/2006/relationships/image" Target="../media/image5.png"/><Relationship Id="rId4" Type="http://schemas.openxmlformats.org/officeDocument/2006/relationships/tags" Target="../tags/tag32.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68.xml"/><Relationship Id="rId7" Type="http://schemas.openxmlformats.org/officeDocument/2006/relationships/oleObject" Target="../embeddings/oleObject11.bin"/><Relationship Id="rId2" Type="http://schemas.openxmlformats.org/officeDocument/2006/relationships/tags" Target="../tags/tag67.xml"/><Relationship Id="rId1" Type="http://schemas.openxmlformats.org/officeDocument/2006/relationships/vmlDrawing" Target="../drawings/vmlDrawing11.v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72.xml"/><Relationship Id="rId7" Type="http://schemas.openxmlformats.org/officeDocument/2006/relationships/oleObject" Target="../embeddings/oleObject12.bin"/><Relationship Id="rId2" Type="http://schemas.openxmlformats.org/officeDocument/2006/relationships/tags" Target="../tags/tag71.xml"/><Relationship Id="rId1" Type="http://schemas.openxmlformats.org/officeDocument/2006/relationships/vmlDrawing" Target="../drawings/vmlDrawing12.vml"/><Relationship Id="rId6" Type="http://schemas.openxmlformats.org/officeDocument/2006/relationships/slideMaster" Target="../slideMasters/slideMaster1.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76.xml"/><Relationship Id="rId7" Type="http://schemas.openxmlformats.org/officeDocument/2006/relationships/oleObject" Target="../embeddings/oleObject13.bin"/><Relationship Id="rId2" Type="http://schemas.openxmlformats.org/officeDocument/2006/relationships/tags" Target="../tags/tag75.xml"/><Relationship Id="rId1" Type="http://schemas.openxmlformats.org/officeDocument/2006/relationships/vmlDrawing" Target="../drawings/vmlDrawing13.vml"/><Relationship Id="rId6" Type="http://schemas.openxmlformats.org/officeDocument/2006/relationships/slideMaster" Target="../slideMasters/slideMaster1.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80.xml"/><Relationship Id="rId7" Type="http://schemas.openxmlformats.org/officeDocument/2006/relationships/oleObject" Target="../embeddings/oleObject14.bin"/><Relationship Id="rId2" Type="http://schemas.openxmlformats.org/officeDocument/2006/relationships/tags" Target="../tags/tag79.xml"/><Relationship Id="rId1" Type="http://schemas.openxmlformats.org/officeDocument/2006/relationships/vmlDrawing" Target="../drawings/vmlDrawing14.vml"/><Relationship Id="rId6" Type="http://schemas.openxmlformats.org/officeDocument/2006/relationships/slideMaster" Target="../slideMasters/slideMaster1.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15.vml"/><Relationship Id="rId6" Type="http://schemas.openxmlformats.org/officeDocument/2006/relationships/image" Target="../media/image8.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16.vml"/><Relationship Id="rId6" Type="http://schemas.openxmlformats.org/officeDocument/2006/relationships/image" Target="../media/image8.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88.xml"/><Relationship Id="rId7" Type="http://schemas.openxmlformats.org/officeDocument/2006/relationships/slideMaster" Target="../slideMasters/slideMaster1.xml"/><Relationship Id="rId2" Type="http://schemas.openxmlformats.org/officeDocument/2006/relationships/tags" Target="../tags/tag87.xml"/><Relationship Id="rId1" Type="http://schemas.openxmlformats.org/officeDocument/2006/relationships/vmlDrawing" Target="../drawings/vmlDrawing17.v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93.xml"/><Relationship Id="rId7" Type="http://schemas.openxmlformats.org/officeDocument/2006/relationships/slideMaster" Target="../slideMasters/slideMaster1.xml"/><Relationship Id="rId2" Type="http://schemas.openxmlformats.org/officeDocument/2006/relationships/tags" Target="../tags/tag92.xml"/><Relationship Id="rId1" Type="http://schemas.openxmlformats.org/officeDocument/2006/relationships/vmlDrawing" Target="../drawings/vmlDrawing18.v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9"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98.xml"/><Relationship Id="rId7" Type="http://schemas.openxmlformats.org/officeDocument/2006/relationships/slideMaster" Target="../slideMasters/slideMaster1.xml"/><Relationship Id="rId2" Type="http://schemas.openxmlformats.org/officeDocument/2006/relationships/tags" Target="../tags/tag97.xml"/><Relationship Id="rId1" Type="http://schemas.openxmlformats.org/officeDocument/2006/relationships/vmlDrawing" Target="../drawings/vmlDrawing19.v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3.emf"/><Relationship Id="rId2" Type="http://schemas.openxmlformats.org/officeDocument/2006/relationships/tags" Target="../tags/tag102.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5.xml"/><Relationship Id="rId7" Type="http://schemas.openxmlformats.org/officeDocument/2006/relationships/oleObject" Target="../embeddings/oleObject3.bin"/><Relationship Id="rId2" Type="http://schemas.openxmlformats.org/officeDocument/2006/relationships/tags" Target="../tags/tag34.xml"/><Relationship Id="rId1" Type="http://schemas.openxmlformats.org/officeDocument/2006/relationships/vmlDrawing" Target="../drawings/vmlDrawing3.vml"/><Relationship Id="rId6" Type="http://schemas.openxmlformats.org/officeDocument/2006/relationships/slideMaster" Target="../slideMasters/slideMaster1.xml"/><Relationship Id="rId5" Type="http://schemas.openxmlformats.org/officeDocument/2006/relationships/tags" Target="../tags/tag37.xml"/><Relationship Id="rId10" Type="http://schemas.openxmlformats.org/officeDocument/2006/relationships/image" Target="../media/image5.png"/><Relationship Id="rId4" Type="http://schemas.openxmlformats.org/officeDocument/2006/relationships/tags" Target="../tags/tag36.xml"/><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3.emf"/><Relationship Id="rId2" Type="http://schemas.openxmlformats.org/officeDocument/2006/relationships/tags" Target="../tags/tag105.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10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3.emf"/><Relationship Id="rId2" Type="http://schemas.openxmlformats.org/officeDocument/2006/relationships/tags" Target="../tags/tag10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1.xml"/><Relationship Id="rId4" Type="http://schemas.openxmlformats.org/officeDocument/2006/relationships/tags" Target="../tags/tag11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9.emf"/><Relationship Id="rId2" Type="http://schemas.openxmlformats.org/officeDocument/2006/relationships/tags" Target="../tags/tag111.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1.xml"/><Relationship Id="rId4" Type="http://schemas.openxmlformats.org/officeDocument/2006/relationships/tags" Target="../tags/tag113.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3.emf"/><Relationship Id="rId2" Type="http://schemas.openxmlformats.org/officeDocument/2006/relationships/tags" Target="../tags/tag114.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18.xml"/><Relationship Id="rId7" Type="http://schemas.openxmlformats.org/officeDocument/2006/relationships/oleObject" Target="../embeddings/oleObject25.bin"/><Relationship Id="rId2" Type="http://schemas.openxmlformats.org/officeDocument/2006/relationships/tags" Target="../tags/tag117.xml"/><Relationship Id="rId1" Type="http://schemas.openxmlformats.org/officeDocument/2006/relationships/vmlDrawing" Target="../drawings/vmlDrawing25.vml"/><Relationship Id="rId6" Type="http://schemas.openxmlformats.org/officeDocument/2006/relationships/slideMaster" Target="../slideMasters/slideMaster1.xml"/><Relationship Id="rId5" Type="http://schemas.openxmlformats.org/officeDocument/2006/relationships/tags" Target="../tags/tag120.xml"/><Relationship Id="rId4" Type="http://schemas.openxmlformats.org/officeDocument/2006/relationships/tags" Target="../tags/tag119.xml"/></Relationships>
</file>

<file path=ppt/slideLayouts/_rels/slideLayout2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22.xml"/><Relationship Id="rId7" Type="http://schemas.openxmlformats.org/officeDocument/2006/relationships/slideMaster" Target="../slideMasters/slideMaster1.xml"/><Relationship Id="rId2" Type="http://schemas.openxmlformats.org/officeDocument/2006/relationships/tags" Target="../tags/tag121.xml"/><Relationship Id="rId1" Type="http://schemas.openxmlformats.org/officeDocument/2006/relationships/vmlDrawing" Target="../drawings/vmlDrawing26.v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3.emf"/><Relationship Id="rId2" Type="http://schemas.openxmlformats.org/officeDocument/2006/relationships/tags" Target="../tags/tag126.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Master" Target="../slideMasters/slideMaster1.xml"/><Relationship Id="rId4" Type="http://schemas.openxmlformats.org/officeDocument/2006/relationships/tags" Target="../tags/tag128.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30.xml"/><Relationship Id="rId7" Type="http://schemas.openxmlformats.org/officeDocument/2006/relationships/oleObject" Target="../embeddings/oleObject28.bin"/><Relationship Id="rId2" Type="http://schemas.openxmlformats.org/officeDocument/2006/relationships/tags" Target="../tags/tag129.xml"/><Relationship Id="rId1" Type="http://schemas.openxmlformats.org/officeDocument/2006/relationships/vmlDrawing" Target="../drawings/vmlDrawing28.vml"/><Relationship Id="rId6" Type="http://schemas.openxmlformats.org/officeDocument/2006/relationships/slideMaster" Target="../slideMasters/slideMaster1.xml"/><Relationship Id="rId5" Type="http://schemas.openxmlformats.org/officeDocument/2006/relationships/tags" Target="../tags/tag132.xml"/><Relationship Id="rId4" Type="http://schemas.openxmlformats.org/officeDocument/2006/relationships/tags" Target="../tags/tag131.xml"/></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vmlDrawing" Target="../drawings/vmlDrawing29.vml"/><Relationship Id="rId6" Type="http://schemas.openxmlformats.org/officeDocument/2006/relationships/tags" Target="../tags/tag137.xml"/><Relationship Id="rId5" Type="http://schemas.openxmlformats.org/officeDocument/2006/relationships/tags" Target="../tags/tag136.xml"/><Relationship Id="rId10" Type="http://schemas.openxmlformats.org/officeDocument/2006/relationships/image" Target="../media/image3.emf"/><Relationship Id="rId4" Type="http://schemas.openxmlformats.org/officeDocument/2006/relationships/tags" Target="../tags/tag135.xml"/><Relationship Id="rId9"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40.xml"/><Relationship Id="rId7" Type="http://schemas.openxmlformats.org/officeDocument/2006/relationships/image" Target="../media/image3.emf"/><Relationship Id="rId2" Type="http://schemas.openxmlformats.org/officeDocument/2006/relationships/tags" Target="../tags/tag139.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9.xml"/><Relationship Id="rId7" Type="http://schemas.openxmlformats.org/officeDocument/2006/relationships/oleObject" Target="../embeddings/oleObject4.bin"/><Relationship Id="rId2" Type="http://schemas.openxmlformats.org/officeDocument/2006/relationships/tags" Target="../tags/tag38.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41.xml"/><Relationship Id="rId10" Type="http://schemas.openxmlformats.org/officeDocument/2006/relationships/image" Target="../media/image5.png"/><Relationship Id="rId4" Type="http://schemas.openxmlformats.org/officeDocument/2006/relationships/tags" Target="../tags/tag40.xml"/><Relationship Id="rId9"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43.xml"/><Relationship Id="rId7" Type="http://schemas.openxmlformats.org/officeDocument/2006/relationships/image" Target="../media/image3.emf"/><Relationship Id="rId2" Type="http://schemas.openxmlformats.org/officeDocument/2006/relationships/tags" Target="../tags/tag142.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slideMaster" Target="../slideMasters/slideMaster1.xml"/><Relationship Id="rId4" Type="http://schemas.openxmlformats.org/officeDocument/2006/relationships/tags" Target="../tags/tag144.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10.emf"/><Relationship Id="rId2" Type="http://schemas.openxmlformats.org/officeDocument/2006/relationships/tags" Target="../tags/tag145.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slideMaster" Target="../slideMasters/slideMaster1.xml"/><Relationship Id="rId4" Type="http://schemas.openxmlformats.org/officeDocument/2006/relationships/tags" Target="../tags/tag14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8.xml"/><Relationship Id="rId1" Type="http://schemas.openxmlformats.org/officeDocument/2006/relationships/vmlDrawing" Target="../drawings/vmlDrawing33.vml"/><Relationship Id="rId5" Type="http://schemas.openxmlformats.org/officeDocument/2006/relationships/image" Target="../media/image10.emf"/><Relationship Id="rId4" Type="http://schemas.openxmlformats.org/officeDocument/2006/relationships/oleObject" Target="../embeddings/oleObject33.bin"/></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vmlDrawing" Target="../drawings/vmlDrawing34.vml"/><Relationship Id="rId6" Type="http://schemas.openxmlformats.org/officeDocument/2006/relationships/image" Target="../media/image11.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80.xml"/><Relationship Id="rId7" Type="http://schemas.openxmlformats.org/officeDocument/2006/relationships/oleObject" Target="../embeddings/oleObject36.bin"/><Relationship Id="rId2" Type="http://schemas.openxmlformats.org/officeDocument/2006/relationships/tags" Target="../tags/tag179.xml"/><Relationship Id="rId1" Type="http://schemas.openxmlformats.org/officeDocument/2006/relationships/vmlDrawing" Target="../drawings/vmlDrawing36.vml"/><Relationship Id="rId6" Type="http://schemas.openxmlformats.org/officeDocument/2006/relationships/slideMaster" Target="../slideMasters/slideMaster2.xml"/><Relationship Id="rId5" Type="http://schemas.openxmlformats.org/officeDocument/2006/relationships/tags" Target="../tags/tag182.xml"/><Relationship Id="rId10" Type="http://schemas.openxmlformats.org/officeDocument/2006/relationships/image" Target="../media/image5.png"/><Relationship Id="rId4" Type="http://schemas.openxmlformats.org/officeDocument/2006/relationships/tags" Target="../tags/tag181.xml"/><Relationship Id="rId9"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84.xml"/><Relationship Id="rId7" Type="http://schemas.openxmlformats.org/officeDocument/2006/relationships/oleObject" Target="../embeddings/oleObject37.bin"/><Relationship Id="rId2" Type="http://schemas.openxmlformats.org/officeDocument/2006/relationships/tags" Target="../tags/tag183.xml"/><Relationship Id="rId1" Type="http://schemas.openxmlformats.org/officeDocument/2006/relationships/vmlDrawing" Target="../drawings/vmlDrawing37.vml"/><Relationship Id="rId6" Type="http://schemas.openxmlformats.org/officeDocument/2006/relationships/slideMaster" Target="../slideMasters/slideMaster2.xml"/><Relationship Id="rId5" Type="http://schemas.openxmlformats.org/officeDocument/2006/relationships/tags" Target="../tags/tag186.xml"/><Relationship Id="rId10" Type="http://schemas.openxmlformats.org/officeDocument/2006/relationships/image" Target="../media/image5.png"/><Relationship Id="rId4" Type="http://schemas.openxmlformats.org/officeDocument/2006/relationships/tags" Target="../tags/tag185.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88.xml"/><Relationship Id="rId7" Type="http://schemas.openxmlformats.org/officeDocument/2006/relationships/oleObject" Target="../embeddings/oleObject38.bin"/><Relationship Id="rId2" Type="http://schemas.openxmlformats.org/officeDocument/2006/relationships/tags" Target="../tags/tag187.xml"/><Relationship Id="rId1" Type="http://schemas.openxmlformats.org/officeDocument/2006/relationships/vmlDrawing" Target="../drawings/vmlDrawing38.vml"/><Relationship Id="rId6" Type="http://schemas.openxmlformats.org/officeDocument/2006/relationships/slideMaster" Target="../slideMasters/slideMaster2.xml"/><Relationship Id="rId5" Type="http://schemas.openxmlformats.org/officeDocument/2006/relationships/tags" Target="../tags/tag190.xml"/><Relationship Id="rId10" Type="http://schemas.openxmlformats.org/officeDocument/2006/relationships/image" Target="../media/image5.png"/><Relationship Id="rId4" Type="http://schemas.openxmlformats.org/officeDocument/2006/relationships/tags" Target="../tags/tag189.xml"/><Relationship Id="rId9" Type="http://schemas.openxmlformats.org/officeDocument/2006/relationships/image" Target="../media/image6.jpe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92.xml"/><Relationship Id="rId7" Type="http://schemas.openxmlformats.org/officeDocument/2006/relationships/oleObject" Target="../embeddings/oleObject39.bin"/><Relationship Id="rId2" Type="http://schemas.openxmlformats.org/officeDocument/2006/relationships/tags" Target="../tags/tag191.xml"/><Relationship Id="rId1" Type="http://schemas.openxmlformats.org/officeDocument/2006/relationships/vmlDrawing" Target="../drawings/vmlDrawing39.vml"/><Relationship Id="rId6" Type="http://schemas.openxmlformats.org/officeDocument/2006/relationships/slideMaster" Target="../slideMasters/slideMaster2.xml"/><Relationship Id="rId5" Type="http://schemas.openxmlformats.org/officeDocument/2006/relationships/tags" Target="../tags/tag194.xml"/><Relationship Id="rId10" Type="http://schemas.openxmlformats.org/officeDocument/2006/relationships/image" Target="../media/image5.png"/><Relationship Id="rId4" Type="http://schemas.openxmlformats.org/officeDocument/2006/relationships/tags" Target="../tags/tag193.xml"/><Relationship Id="rId9"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vmlDrawing" Target="../drawings/vmlDrawing40.vml"/><Relationship Id="rId6" Type="http://schemas.openxmlformats.org/officeDocument/2006/relationships/image" Target="../media/image8.emf"/><Relationship Id="rId5" Type="http://schemas.openxmlformats.org/officeDocument/2006/relationships/oleObject" Target="../embeddings/oleObject40.bin"/><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3.xml"/><Relationship Id="rId7" Type="http://schemas.openxmlformats.org/officeDocument/2006/relationships/oleObject" Target="../embeddings/oleObject5.bin"/><Relationship Id="rId2" Type="http://schemas.openxmlformats.org/officeDocument/2006/relationships/tags" Target="../tags/tag42.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45.xml"/><Relationship Id="rId10" Type="http://schemas.openxmlformats.org/officeDocument/2006/relationships/image" Target="../media/image5.png"/><Relationship Id="rId4" Type="http://schemas.openxmlformats.org/officeDocument/2006/relationships/tags" Target="../tags/tag44.xml"/><Relationship Id="rId9" Type="http://schemas.openxmlformats.org/officeDocument/2006/relationships/image" Target="../media/image7.jpeg"/></Relationships>
</file>

<file path=ppt/slideLayouts/_rels/slideLayout40.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198.xml"/><Relationship Id="rId7" Type="http://schemas.openxmlformats.org/officeDocument/2006/relationships/slideMaster" Target="../slideMasters/slideMaster2.xml"/><Relationship Id="rId2" Type="http://schemas.openxmlformats.org/officeDocument/2006/relationships/tags" Target="../tags/tag197.xml"/><Relationship Id="rId1" Type="http://schemas.openxmlformats.org/officeDocument/2006/relationships/vmlDrawing" Target="../drawings/vmlDrawing41.vml"/><Relationship Id="rId6" Type="http://schemas.openxmlformats.org/officeDocument/2006/relationships/tags" Target="../tags/tag201.xml"/><Relationship Id="rId5" Type="http://schemas.openxmlformats.org/officeDocument/2006/relationships/tags" Target="../tags/tag200.xml"/><Relationship Id="rId10" Type="http://schemas.openxmlformats.org/officeDocument/2006/relationships/image" Target="../media/image5.png"/><Relationship Id="rId4" Type="http://schemas.openxmlformats.org/officeDocument/2006/relationships/tags" Target="../tags/tag199.xml"/><Relationship Id="rId9" Type="http://schemas.openxmlformats.org/officeDocument/2006/relationships/image" Target="../media/image8.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tags" Target="../tags/tag203.xml"/><Relationship Id="rId7" Type="http://schemas.openxmlformats.org/officeDocument/2006/relationships/slideMaster" Target="../slideMasters/slideMaster2.xml"/><Relationship Id="rId2" Type="http://schemas.openxmlformats.org/officeDocument/2006/relationships/tags" Target="../tags/tag202.xml"/><Relationship Id="rId1" Type="http://schemas.openxmlformats.org/officeDocument/2006/relationships/vmlDrawing" Target="../drawings/vmlDrawing42.vml"/><Relationship Id="rId6" Type="http://schemas.openxmlformats.org/officeDocument/2006/relationships/tags" Target="../tags/tag206.xml"/><Relationship Id="rId5" Type="http://schemas.openxmlformats.org/officeDocument/2006/relationships/tags" Target="../tags/tag205.xml"/><Relationship Id="rId10" Type="http://schemas.openxmlformats.org/officeDocument/2006/relationships/image" Target="../media/image5.png"/><Relationship Id="rId4" Type="http://schemas.openxmlformats.org/officeDocument/2006/relationships/tags" Target="../tags/tag204.xml"/><Relationship Id="rId9" Type="http://schemas.openxmlformats.org/officeDocument/2006/relationships/image" Target="../media/image8.emf"/></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208.xml"/><Relationship Id="rId7" Type="http://schemas.openxmlformats.org/officeDocument/2006/relationships/slideMaster" Target="../slideMasters/slideMaster2.xml"/><Relationship Id="rId2" Type="http://schemas.openxmlformats.org/officeDocument/2006/relationships/tags" Target="../tags/tag207.xml"/><Relationship Id="rId1" Type="http://schemas.openxmlformats.org/officeDocument/2006/relationships/vmlDrawing" Target="../drawings/vmlDrawing43.vml"/><Relationship Id="rId6" Type="http://schemas.openxmlformats.org/officeDocument/2006/relationships/tags" Target="../tags/tag211.xml"/><Relationship Id="rId5" Type="http://schemas.openxmlformats.org/officeDocument/2006/relationships/tags" Target="../tags/tag210.xml"/><Relationship Id="rId10" Type="http://schemas.openxmlformats.org/officeDocument/2006/relationships/image" Target="../media/image5.png"/><Relationship Id="rId4" Type="http://schemas.openxmlformats.org/officeDocument/2006/relationships/tags" Target="../tags/tag209.xml"/><Relationship Id="rId9"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13.xml"/><Relationship Id="rId7" Type="http://schemas.openxmlformats.org/officeDocument/2006/relationships/oleObject" Target="../embeddings/oleObject44.bin"/><Relationship Id="rId2" Type="http://schemas.openxmlformats.org/officeDocument/2006/relationships/tags" Target="../tags/tag212.xml"/><Relationship Id="rId1" Type="http://schemas.openxmlformats.org/officeDocument/2006/relationships/vmlDrawing" Target="../drawings/vmlDrawing44.vml"/><Relationship Id="rId6" Type="http://schemas.openxmlformats.org/officeDocument/2006/relationships/slideMaster" Target="../slideMasters/slideMaster2.xml"/><Relationship Id="rId5" Type="http://schemas.openxmlformats.org/officeDocument/2006/relationships/tags" Target="../tags/tag215.xml"/><Relationship Id="rId4" Type="http://schemas.openxmlformats.org/officeDocument/2006/relationships/tags" Target="../tags/tag214.xml"/><Relationship Id="rId9"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17.xml"/><Relationship Id="rId7" Type="http://schemas.openxmlformats.org/officeDocument/2006/relationships/oleObject" Target="../embeddings/oleObject45.bin"/><Relationship Id="rId2" Type="http://schemas.openxmlformats.org/officeDocument/2006/relationships/tags" Target="../tags/tag216.xml"/><Relationship Id="rId1" Type="http://schemas.openxmlformats.org/officeDocument/2006/relationships/vmlDrawing" Target="../drawings/vmlDrawing45.vml"/><Relationship Id="rId6" Type="http://schemas.openxmlformats.org/officeDocument/2006/relationships/slideMaster" Target="../slideMasters/slideMaster2.xml"/><Relationship Id="rId5" Type="http://schemas.openxmlformats.org/officeDocument/2006/relationships/tags" Target="../tags/tag219.xml"/><Relationship Id="rId4" Type="http://schemas.openxmlformats.org/officeDocument/2006/relationships/tags" Target="../tags/tag218.xml"/><Relationship Id="rId9"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21.xml"/><Relationship Id="rId7" Type="http://schemas.openxmlformats.org/officeDocument/2006/relationships/oleObject" Target="../embeddings/oleObject46.bin"/><Relationship Id="rId2" Type="http://schemas.openxmlformats.org/officeDocument/2006/relationships/tags" Target="../tags/tag220.xml"/><Relationship Id="rId1" Type="http://schemas.openxmlformats.org/officeDocument/2006/relationships/vmlDrawing" Target="../drawings/vmlDrawing46.vml"/><Relationship Id="rId6" Type="http://schemas.openxmlformats.org/officeDocument/2006/relationships/slideMaster" Target="../slideMasters/slideMaster2.xml"/><Relationship Id="rId5" Type="http://schemas.openxmlformats.org/officeDocument/2006/relationships/tags" Target="../tags/tag223.xml"/><Relationship Id="rId4" Type="http://schemas.openxmlformats.org/officeDocument/2006/relationships/tags" Target="../tags/tag222.xml"/><Relationship Id="rId9"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25.xml"/><Relationship Id="rId7" Type="http://schemas.openxmlformats.org/officeDocument/2006/relationships/oleObject" Target="../embeddings/oleObject47.bin"/><Relationship Id="rId2" Type="http://schemas.openxmlformats.org/officeDocument/2006/relationships/tags" Target="../tags/tag224.xml"/><Relationship Id="rId1" Type="http://schemas.openxmlformats.org/officeDocument/2006/relationships/vmlDrawing" Target="../drawings/vmlDrawing47.vml"/><Relationship Id="rId6" Type="http://schemas.openxmlformats.org/officeDocument/2006/relationships/slideMaster" Target="../slideMasters/slideMaster2.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29.xml"/><Relationship Id="rId7" Type="http://schemas.openxmlformats.org/officeDocument/2006/relationships/oleObject" Target="../embeddings/oleObject48.bin"/><Relationship Id="rId2" Type="http://schemas.openxmlformats.org/officeDocument/2006/relationships/tags" Target="../tags/tag228.xml"/><Relationship Id="rId1" Type="http://schemas.openxmlformats.org/officeDocument/2006/relationships/vmlDrawing" Target="../drawings/vmlDrawing48.vml"/><Relationship Id="rId6" Type="http://schemas.openxmlformats.org/officeDocument/2006/relationships/slideMaster" Target="../slideMasters/slideMaster2.xml"/><Relationship Id="rId5" Type="http://schemas.openxmlformats.org/officeDocument/2006/relationships/tags" Target="../tags/tag231.xml"/><Relationship Id="rId4" Type="http://schemas.openxmlformats.org/officeDocument/2006/relationships/tags" Target="../tags/tag230.xml"/><Relationship Id="rId9"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vmlDrawing" Target="../drawings/vmlDrawing49.vml"/><Relationship Id="rId6" Type="http://schemas.openxmlformats.org/officeDocument/2006/relationships/image" Target="../media/image8.emf"/><Relationship Id="rId5" Type="http://schemas.openxmlformats.org/officeDocument/2006/relationships/oleObject" Target="../embeddings/oleObject49.bin"/><Relationship Id="rId4"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vmlDrawing" Target="../drawings/vmlDrawing50.vml"/><Relationship Id="rId6" Type="http://schemas.openxmlformats.org/officeDocument/2006/relationships/image" Target="../media/image8.emf"/><Relationship Id="rId5" Type="http://schemas.openxmlformats.org/officeDocument/2006/relationships/oleObject" Target="../embeddings/oleObject50.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6.v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tags" Target="../tags/tag237.xml"/><Relationship Id="rId7" Type="http://schemas.openxmlformats.org/officeDocument/2006/relationships/slideMaster" Target="../slideMasters/slideMaster2.xml"/><Relationship Id="rId2" Type="http://schemas.openxmlformats.org/officeDocument/2006/relationships/tags" Target="../tags/tag236.xml"/><Relationship Id="rId1" Type="http://schemas.openxmlformats.org/officeDocument/2006/relationships/vmlDrawing" Target="../drawings/vmlDrawing51.v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9" Type="http://schemas.openxmlformats.org/officeDocument/2006/relationships/image" Target="../media/image8.emf"/></Relationships>
</file>

<file path=ppt/slideLayouts/_rels/slideLayout51.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tags" Target="../tags/tag242.xml"/><Relationship Id="rId7" Type="http://schemas.openxmlformats.org/officeDocument/2006/relationships/slideMaster" Target="../slideMasters/slideMaster2.xml"/><Relationship Id="rId2" Type="http://schemas.openxmlformats.org/officeDocument/2006/relationships/tags" Target="../tags/tag241.xml"/><Relationship Id="rId1" Type="http://schemas.openxmlformats.org/officeDocument/2006/relationships/vmlDrawing" Target="../drawings/vmlDrawing52.v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9" Type="http://schemas.openxmlformats.org/officeDocument/2006/relationships/image" Target="../media/image8.emf"/></Relationships>
</file>

<file path=ppt/slideLayouts/_rels/slideLayout52.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tags" Target="../tags/tag247.xml"/><Relationship Id="rId7" Type="http://schemas.openxmlformats.org/officeDocument/2006/relationships/slideMaster" Target="../slideMasters/slideMaster2.xml"/><Relationship Id="rId2" Type="http://schemas.openxmlformats.org/officeDocument/2006/relationships/tags" Target="../tags/tag246.xml"/><Relationship Id="rId1" Type="http://schemas.openxmlformats.org/officeDocument/2006/relationships/vmlDrawing" Target="../drawings/vmlDrawing53.v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9" Type="http://schemas.openxmlformats.org/officeDocument/2006/relationships/image" Target="../media/image8.emf"/></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3.emf"/><Relationship Id="rId2" Type="http://schemas.openxmlformats.org/officeDocument/2006/relationships/tags" Target="../tags/tag251.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slideMaster" Target="../slideMasters/slideMaster2.xml"/><Relationship Id="rId4" Type="http://schemas.openxmlformats.org/officeDocument/2006/relationships/tags" Target="../tags/tag25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255.xml"/><Relationship Id="rId7" Type="http://schemas.openxmlformats.org/officeDocument/2006/relationships/image" Target="../media/image3.emf"/><Relationship Id="rId2" Type="http://schemas.openxmlformats.org/officeDocument/2006/relationships/tags" Target="../tags/tag254.xml"/><Relationship Id="rId1" Type="http://schemas.openxmlformats.org/officeDocument/2006/relationships/vmlDrawing" Target="../drawings/vmlDrawing55.vml"/><Relationship Id="rId6" Type="http://schemas.openxmlformats.org/officeDocument/2006/relationships/oleObject" Target="../embeddings/oleObject55.bin"/><Relationship Id="rId5" Type="http://schemas.openxmlformats.org/officeDocument/2006/relationships/slideMaster" Target="../slideMasters/slideMaster2.xml"/><Relationship Id="rId4" Type="http://schemas.openxmlformats.org/officeDocument/2006/relationships/tags" Target="../tags/tag256.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258.xml"/><Relationship Id="rId7" Type="http://schemas.openxmlformats.org/officeDocument/2006/relationships/image" Target="../media/image3.emf"/><Relationship Id="rId2" Type="http://schemas.openxmlformats.org/officeDocument/2006/relationships/tags" Target="../tags/tag257.xml"/><Relationship Id="rId1" Type="http://schemas.openxmlformats.org/officeDocument/2006/relationships/vmlDrawing" Target="../drawings/vmlDrawing56.vml"/><Relationship Id="rId6" Type="http://schemas.openxmlformats.org/officeDocument/2006/relationships/oleObject" Target="../embeddings/oleObject56.bin"/><Relationship Id="rId5" Type="http://schemas.openxmlformats.org/officeDocument/2006/relationships/slideMaster" Target="../slideMasters/slideMaster2.xml"/><Relationship Id="rId4" Type="http://schemas.openxmlformats.org/officeDocument/2006/relationships/tags" Target="../tags/tag259.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9.emf"/><Relationship Id="rId2" Type="http://schemas.openxmlformats.org/officeDocument/2006/relationships/tags" Target="../tags/tag260.xml"/><Relationship Id="rId1" Type="http://schemas.openxmlformats.org/officeDocument/2006/relationships/vmlDrawing" Target="../drawings/vmlDrawing57.vml"/><Relationship Id="rId6" Type="http://schemas.openxmlformats.org/officeDocument/2006/relationships/oleObject" Target="../embeddings/oleObject57.bin"/><Relationship Id="rId5" Type="http://schemas.openxmlformats.org/officeDocument/2006/relationships/slideMaster" Target="../slideMasters/slideMaster2.xml"/><Relationship Id="rId4" Type="http://schemas.openxmlformats.org/officeDocument/2006/relationships/tags" Target="../tags/tag262.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264.xml"/><Relationship Id="rId7" Type="http://schemas.openxmlformats.org/officeDocument/2006/relationships/image" Target="../media/image3.emf"/><Relationship Id="rId2" Type="http://schemas.openxmlformats.org/officeDocument/2006/relationships/tags" Target="../tags/tag263.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slideMaster" Target="../slideMasters/slideMaster2.xml"/><Relationship Id="rId4" Type="http://schemas.openxmlformats.org/officeDocument/2006/relationships/tags" Target="../tags/tag265.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67.xml"/><Relationship Id="rId7" Type="http://schemas.openxmlformats.org/officeDocument/2006/relationships/oleObject" Target="../embeddings/oleObject59.bin"/><Relationship Id="rId2" Type="http://schemas.openxmlformats.org/officeDocument/2006/relationships/tags" Target="../tags/tag266.xml"/><Relationship Id="rId1" Type="http://schemas.openxmlformats.org/officeDocument/2006/relationships/vmlDrawing" Target="../drawings/vmlDrawing59.vml"/><Relationship Id="rId6" Type="http://schemas.openxmlformats.org/officeDocument/2006/relationships/slideMaster" Target="../slideMasters/slideMaster2.xml"/><Relationship Id="rId5" Type="http://schemas.openxmlformats.org/officeDocument/2006/relationships/tags" Target="../tags/tag269.xml"/><Relationship Id="rId4" Type="http://schemas.openxmlformats.org/officeDocument/2006/relationships/tags" Target="../tags/tag268.xml"/></Relationships>
</file>

<file path=ppt/slideLayouts/_rels/slideLayout59.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tags" Target="../tags/tag271.xml"/><Relationship Id="rId7" Type="http://schemas.openxmlformats.org/officeDocument/2006/relationships/slideMaster" Target="../slideMasters/slideMaster2.xml"/><Relationship Id="rId2" Type="http://schemas.openxmlformats.org/officeDocument/2006/relationships/tags" Target="../tags/tag270.xml"/><Relationship Id="rId1" Type="http://schemas.openxmlformats.org/officeDocument/2006/relationships/vmlDrawing" Target="../drawings/vmlDrawing60.v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9"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49.xml"/><Relationship Id="rId7" Type="http://schemas.openxmlformats.org/officeDocument/2006/relationships/slideMaster" Target="../slideMasters/slideMaster1.xml"/><Relationship Id="rId2" Type="http://schemas.openxmlformats.org/officeDocument/2006/relationships/tags" Target="../tags/tag48.xml"/><Relationship Id="rId1" Type="http://schemas.openxmlformats.org/officeDocument/2006/relationships/vmlDrawing" Target="../drawings/vmlDrawing7.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5.png"/><Relationship Id="rId4" Type="http://schemas.openxmlformats.org/officeDocument/2006/relationships/tags" Target="../tags/tag50.xml"/><Relationship Id="rId9"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76.xml"/><Relationship Id="rId7" Type="http://schemas.openxmlformats.org/officeDocument/2006/relationships/image" Target="../media/image3.emf"/><Relationship Id="rId2" Type="http://schemas.openxmlformats.org/officeDocument/2006/relationships/tags" Target="../tags/tag275.xml"/><Relationship Id="rId1" Type="http://schemas.openxmlformats.org/officeDocument/2006/relationships/vmlDrawing" Target="../drawings/vmlDrawing61.vml"/><Relationship Id="rId6" Type="http://schemas.openxmlformats.org/officeDocument/2006/relationships/oleObject" Target="../embeddings/oleObject61.bin"/><Relationship Id="rId5" Type="http://schemas.openxmlformats.org/officeDocument/2006/relationships/slideMaster" Target="../slideMasters/slideMaster2.xml"/><Relationship Id="rId4" Type="http://schemas.openxmlformats.org/officeDocument/2006/relationships/tags" Target="../tags/tag277.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9.xml"/><Relationship Id="rId7" Type="http://schemas.openxmlformats.org/officeDocument/2006/relationships/oleObject" Target="../embeddings/oleObject62.bin"/><Relationship Id="rId2" Type="http://schemas.openxmlformats.org/officeDocument/2006/relationships/tags" Target="../tags/tag278.xml"/><Relationship Id="rId1" Type="http://schemas.openxmlformats.org/officeDocument/2006/relationships/vmlDrawing" Target="../drawings/vmlDrawing62.vml"/><Relationship Id="rId6" Type="http://schemas.openxmlformats.org/officeDocument/2006/relationships/slideMaster" Target="../slideMasters/slideMaster2.xml"/><Relationship Id="rId5" Type="http://schemas.openxmlformats.org/officeDocument/2006/relationships/tags" Target="../tags/tag281.xml"/><Relationship Id="rId4" Type="http://schemas.openxmlformats.org/officeDocument/2006/relationships/tags" Target="../tags/tag280.xml"/></Relationships>
</file>

<file path=ppt/slideLayouts/_rels/slideLayout6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83.xml"/><Relationship Id="rId7" Type="http://schemas.openxmlformats.org/officeDocument/2006/relationships/tags" Target="../tags/tag287.xml"/><Relationship Id="rId2" Type="http://schemas.openxmlformats.org/officeDocument/2006/relationships/tags" Target="../tags/tag282.xml"/><Relationship Id="rId1" Type="http://schemas.openxmlformats.org/officeDocument/2006/relationships/vmlDrawing" Target="../drawings/vmlDrawing63.vml"/><Relationship Id="rId6" Type="http://schemas.openxmlformats.org/officeDocument/2006/relationships/tags" Target="../tags/tag286.xml"/><Relationship Id="rId5" Type="http://schemas.openxmlformats.org/officeDocument/2006/relationships/tags" Target="../tags/tag285.xml"/><Relationship Id="rId10" Type="http://schemas.openxmlformats.org/officeDocument/2006/relationships/image" Target="../media/image3.emf"/><Relationship Id="rId4" Type="http://schemas.openxmlformats.org/officeDocument/2006/relationships/tags" Target="../tags/tag284.xml"/><Relationship Id="rId9" Type="http://schemas.openxmlformats.org/officeDocument/2006/relationships/oleObject" Target="../embeddings/oleObject63.bin"/></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9.xml"/><Relationship Id="rId7" Type="http://schemas.openxmlformats.org/officeDocument/2006/relationships/image" Target="../media/image3.emf"/><Relationship Id="rId2" Type="http://schemas.openxmlformats.org/officeDocument/2006/relationships/tags" Target="../tags/tag288.xml"/><Relationship Id="rId1" Type="http://schemas.openxmlformats.org/officeDocument/2006/relationships/vmlDrawing" Target="../drawings/vmlDrawing64.vml"/><Relationship Id="rId6" Type="http://schemas.openxmlformats.org/officeDocument/2006/relationships/oleObject" Target="../embeddings/oleObject64.bin"/><Relationship Id="rId5" Type="http://schemas.openxmlformats.org/officeDocument/2006/relationships/slideMaster" Target="../slideMasters/slideMaster2.xml"/><Relationship Id="rId4" Type="http://schemas.openxmlformats.org/officeDocument/2006/relationships/tags" Target="../tags/tag290.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92.xml"/><Relationship Id="rId7" Type="http://schemas.openxmlformats.org/officeDocument/2006/relationships/image" Target="../media/image3.emf"/><Relationship Id="rId2" Type="http://schemas.openxmlformats.org/officeDocument/2006/relationships/tags" Target="../tags/tag291.xml"/><Relationship Id="rId1" Type="http://schemas.openxmlformats.org/officeDocument/2006/relationships/vmlDrawing" Target="../drawings/vmlDrawing65.vml"/><Relationship Id="rId6" Type="http://schemas.openxmlformats.org/officeDocument/2006/relationships/oleObject" Target="../embeddings/oleObject65.bin"/><Relationship Id="rId5" Type="http://schemas.openxmlformats.org/officeDocument/2006/relationships/slideMaster" Target="../slideMasters/slideMaster2.xml"/><Relationship Id="rId4" Type="http://schemas.openxmlformats.org/officeDocument/2006/relationships/tags" Target="../tags/tag293.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295.xml"/><Relationship Id="rId7" Type="http://schemas.openxmlformats.org/officeDocument/2006/relationships/image" Target="../media/image10.emf"/><Relationship Id="rId2" Type="http://schemas.openxmlformats.org/officeDocument/2006/relationships/tags" Target="../tags/tag294.xml"/><Relationship Id="rId1" Type="http://schemas.openxmlformats.org/officeDocument/2006/relationships/vmlDrawing" Target="../drawings/vmlDrawing66.vml"/><Relationship Id="rId6" Type="http://schemas.openxmlformats.org/officeDocument/2006/relationships/oleObject" Target="../embeddings/oleObject66.bin"/><Relationship Id="rId5" Type="http://schemas.openxmlformats.org/officeDocument/2006/relationships/slideMaster" Target="../slideMasters/slideMaster2.xml"/><Relationship Id="rId4" Type="http://schemas.openxmlformats.org/officeDocument/2006/relationships/tags" Target="../tags/tag296.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vmlDrawing" Target="../drawings/vmlDrawing67.vml"/><Relationship Id="rId6" Type="http://schemas.openxmlformats.org/officeDocument/2006/relationships/image" Target="../media/image10.emf"/><Relationship Id="rId5" Type="http://schemas.openxmlformats.org/officeDocument/2006/relationships/oleObject" Target="../embeddings/oleObject67.bin"/><Relationship Id="rId4"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9.xml"/><Relationship Id="rId1" Type="http://schemas.openxmlformats.org/officeDocument/2006/relationships/vmlDrawing" Target="../drawings/vmlDrawing68.vml"/><Relationship Id="rId5" Type="http://schemas.openxmlformats.org/officeDocument/2006/relationships/image" Target="../media/image10.emf"/><Relationship Id="rId4" Type="http://schemas.openxmlformats.org/officeDocument/2006/relationships/oleObject" Target="../embeddings/oleObject68.bin"/></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vmlDrawing" Target="../drawings/vmlDrawing69.vml"/><Relationship Id="rId6" Type="http://schemas.openxmlformats.org/officeDocument/2006/relationships/image" Target="../media/image11.emf"/><Relationship Id="rId5" Type="http://schemas.openxmlformats.org/officeDocument/2006/relationships/oleObject" Target="../embeddings/oleObject69.bin"/><Relationship Id="rId4"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vmlDrawing" Target="../drawings/vmlDrawing8.vml"/><Relationship Id="rId6" Type="http://schemas.openxmlformats.org/officeDocument/2006/relationships/tags" Target="../tags/tag57.xml"/><Relationship Id="rId5" Type="http://schemas.openxmlformats.org/officeDocument/2006/relationships/tags" Target="../tags/tag56.xml"/><Relationship Id="rId10" Type="http://schemas.openxmlformats.org/officeDocument/2006/relationships/image" Target="../media/image5.png"/><Relationship Id="rId4" Type="http://schemas.openxmlformats.org/officeDocument/2006/relationships/tags" Target="../tags/tag55.xml"/><Relationship Id="rId9" Type="http://schemas.openxmlformats.org/officeDocument/2006/relationships/image" Target="../media/image8.emf"/></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303.xml"/><Relationship Id="rId7" Type="http://schemas.openxmlformats.org/officeDocument/2006/relationships/image" Target="../media/image12.emf"/><Relationship Id="rId2" Type="http://schemas.openxmlformats.org/officeDocument/2006/relationships/tags" Target="../tags/tag302.xml"/><Relationship Id="rId1" Type="http://schemas.openxmlformats.org/officeDocument/2006/relationships/vmlDrawing" Target="../drawings/vmlDrawing70.vml"/><Relationship Id="rId6" Type="http://schemas.openxmlformats.org/officeDocument/2006/relationships/oleObject" Target="../embeddings/oleObject70.bin"/><Relationship Id="rId5" Type="http://schemas.openxmlformats.org/officeDocument/2006/relationships/slideMaster" Target="../slideMasters/slideMaster2.xml"/><Relationship Id="rId4" Type="http://schemas.openxmlformats.org/officeDocument/2006/relationships/tags" Target="../tags/tag30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5.xml"/><Relationship Id="rId1" Type="http://schemas.openxmlformats.org/officeDocument/2006/relationships/vmlDrawing" Target="../drawings/vmlDrawing71.vml"/><Relationship Id="rId5" Type="http://schemas.openxmlformats.org/officeDocument/2006/relationships/image" Target="../media/image10.emf"/><Relationship Id="rId4" Type="http://schemas.openxmlformats.org/officeDocument/2006/relationships/oleObject" Target="../embeddings/oleObject71.bin"/></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59.xml"/><Relationship Id="rId7"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vmlDrawing" Target="../drawings/vmlDrawing9.v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image" Target="../media/image5.png"/><Relationship Id="rId4" Type="http://schemas.openxmlformats.org/officeDocument/2006/relationships/tags" Target="../tags/tag60.xml"/><Relationship Id="rId9"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64.xml"/><Relationship Id="rId7" Type="http://schemas.openxmlformats.org/officeDocument/2006/relationships/oleObject" Target="../embeddings/oleObject10.bin"/><Relationship Id="rId2" Type="http://schemas.openxmlformats.org/officeDocument/2006/relationships/tags" Target="../tags/tag63.xml"/><Relationship Id="rId1" Type="http://schemas.openxmlformats.org/officeDocument/2006/relationships/vmlDrawing" Target="../drawings/vmlDrawing10.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icture_Siemens Advanta Dark Blu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2438" name="think-cell Folie" r:id="rId7" imgW="5715" imgH="5715" progId="TCLayout.ActiveDocument.1">
                  <p:embed/>
                </p:oleObj>
              </mc:Choice>
              <mc:Fallback>
                <p:oleObj name="think-cell Folie" r:id="rId7" imgW="5715" imgH="5715" progId="TCLayout.ActiveDocument.1">
                  <p:embed/>
                  <p:pic>
                    <p:nvPicPr>
                      <p:cNvPr id="0" name="图片 272422"/>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60" name="Grafik 59"/>
          <p:cNvPicPr>
            <a:picLocks noChangeAspect="1"/>
          </p:cNvPicPr>
          <p:nvPr userDrawn="1"/>
        </p:nvPicPr>
        <p:blipFill rotWithShape="1">
          <a:blip r:embed="rId9">
            <a:extLst>
              <a:ext uri="{28A0092B-C50C-407E-A947-70E740481C1C}">
                <a14:useLocalDpi xmlns:a14="http://schemas.microsoft.com/office/drawing/2010/main" val="0"/>
              </a:ext>
            </a:extLst>
          </a:blip>
          <a:srcRect l="2160" t="1851" r="599" b="3287"/>
          <a:stretch>
            <a:fillRect/>
          </a:stretch>
        </p:blipFill>
        <p:spPr>
          <a:xfrm>
            <a:off x="0" y="0"/>
            <a:ext cx="12198350" cy="6858000"/>
          </a:xfrm>
          <a:prstGeom prst="rect">
            <a:avLst/>
          </a:prstGeom>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chemeClr val="accent1"/>
          </a:solid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pic>
        <p:nvPicPr>
          <p:cNvPr id="61" name="Grafik 60"/>
          <p:cNvPicPr>
            <a:picLocks noChangeAspect="1"/>
          </p:cNvPicPr>
          <p:nvPr userDrawn="1"/>
        </p:nvPicPr>
        <p:blipFill>
          <a:blip r:embed="rId10"/>
          <a:stretch>
            <a:fillRect/>
          </a:stretch>
        </p:blipFill>
        <p:spPr>
          <a:xfrm>
            <a:off x="9267615" y="324149"/>
            <a:ext cx="2634969" cy="1117301"/>
          </a:xfrm>
          <a:prstGeom prst="rect">
            <a:avLst/>
          </a:prstGeom>
          <a:effectLst>
            <a:outerShdw blurRad="889000" dist="165100" dir="16200000" sx="107000" sy="107000" rotWithShape="0">
              <a:prstClr val="black">
                <a:alpha val="76000"/>
              </a:prstClr>
            </a:outerShdw>
          </a:effectLst>
        </p:spPr>
      </p:pic>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Dark Blue_2">
    <p:bg>
      <p:bgPr>
        <a:solidFill>
          <a:srgbClr val="004669"/>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3148" name="think-cell Folie" r:id="rId7" imgW="5715" imgH="5715" progId="TCLayout.ActiveDocument.1">
                  <p:embed/>
                </p:oleObj>
              </mc:Choice>
              <mc:Fallback>
                <p:oleObj name="think-cell Folie" r:id="rId7" imgW="5715" imgH="5715" progId="TCLayout.ActiveDocument.1">
                  <p:embed/>
                  <p:pic>
                    <p:nvPicPr>
                      <p:cNvPr id="0"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0"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78CDCD"/>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Light Blue">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33" name="think-cell Folie" r:id="rId7" imgW="5715" imgH="5715" progId="TCLayout.ActiveDocument.1">
                  <p:embed/>
                </p:oleObj>
              </mc:Choice>
              <mc:Fallback>
                <p:oleObj name="think-cell Folie" r:id="rId7" imgW="5715" imgH="5715" progId="TCLayout.ActiveDocument.1">
                  <p:embed/>
                  <p:pic>
                    <p:nvPicPr>
                      <p:cNvPr id="0" name="图片 276517"/>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FFFFFF"/>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Light Blue_2">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9843" name="think-cell Folie" r:id="rId7" imgW="5715" imgH="5715" progId="TCLayout.ActiveDocument.1">
                  <p:embed/>
                </p:oleObj>
              </mc:Choice>
              <mc:Fallback>
                <p:oleObj name="think-cell Folie" r:id="rId7" imgW="5715" imgH="5715" progId="TCLayout.ActiveDocument.1">
                  <p:embed/>
                  <p:pic>
                    <p:nvPicPr>
                      <p:cNvPr id="0"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004669"/>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Teal">
    <p:bg>
      <p:bgPr>
        <a:solidFill>
          <a:srgbClr val="78CDCD"/>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557" name="think-cell Folie" r:id="rId7" imgW="5715" imgH="5715" progId="TCLayout.ActiveDocument.1">
                  <p:embed/>
                </p:oleObj>
              </mc:Choice>
              <mc:Fallback>
                <p:oleObj name="think-cell Folie" r:id="rId7" imgW="5715" imgH="5715" progId="TCLayout.ActiveDocument.1">
                  <p:embed/>
                  <p:pic>
                    <p:nvPicPr>
                      <p:cNvPr id="0" name="图片 27754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004669"/>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9625" name="think-cell Folie" r:id="rId5" imgW="9525" imgH="9525" progId="TCLayout.ActiveDocument.1">
                  <p:embed/>
                </p:oleObj>
              </mc:Choice>
              <mc:Fallback>
                <p:oleObj name="think-cell Folie" r:id="rId5" imgW="9525" imgH="9525" progId="TCLayout.ActiveDocument.1">
                  <p:embed/>
                  <p:pic>
                    <p:nvPicPr>
                      <p:cNvPr id="0" name="图片 149609"/>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el 1"/>
          <p:cNvSpPr>
            <a:spLocks noGrp="1"/>
          </p:cNvSpPr>
          <p:nvPr>
            <p:ph type="title"/>
          </p:nvPr>
        </p:nvSpPr>
        <p:spPr/>
        <p:txBody>
          <a:bodyPr/>
          <a:lstStyle/>
          <a:p>
            <a:r>
              <a:rPr lang="en-US" noProof="0" dirty="0"/>
              <a:t>Click to edit Master title style</a:t>
            </a:r>
          </a:p>
        </p:txBody>
      </p:sp>
      <p:sp>
        <p:nvSpPr>
          <p:cNvPr id="4" name="Bildplatzhalter 3"/>
          <p:cNvSpPr>
            <a:spLocks noGrp="1"/>
          </p:cNvSpPr>
          <p:nvPr>
            <p:ph type="pic" sz="quarter" idx="10"/>
          </p:nvPr>
        </p:nvSpPr>
        <p:spPr>
          <a:xfrm>
            <a:off x="0" y="1412720"/>
            <a:ext cx="122040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0245" name="think-cell Folie" r:id="rId5" imgW="9525" imgH="9525" progId="TCLayout.ActiveDocument.1">
                  <p:embed/>
                </p:oleObj>
              </mc:Choice>
              <mc:Fallback>
                <p:oleObj name="think-cell Folie" r:id="rId5" imgW="9525" imgH="9525" progId="TCLayout.ActiveDocument.1">
                  <p:embed/>
                  <p:pic>
                    <p:nvPicPr>
                      <p:cNvPr id="0" name="Objek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6" name="Bildplatzhalter 3"/>
          <p:cNvSpPr>
            <a:spLocks noGrp="1"/>
          </p:cNvSpPr>
          <p:nvPr>
            <p:ph type="pic" sz="quarter" idx="10"/>
          </p:nvPr>
        </p:nvSpPr>
        <p:spPr>
          <a:xfrm>
            <a:off x="0" y="-2784"/>
            <a:ext cx="12196800" cy="6858000"/>
          </a:xfrm>
          <a:prstGeom prst="rect">
            <a:avLst/>
          </a:prstGeom>
          <a:noFill/>
        </p:spPr>
        <p:txBody>
          <a:bodyPr tIns="1800000"/>
          <a:lstStyle>
            <a:lvl1pPr algn="ctr">
              <a:defRPr/>
            </a:lvl1pPr>
          </a:lstStyle>
          <a:p>
            <a:r>
              <a:rPr lang="en-US" noProof="0" dirty="0"/>
              <a:t>Click icon to add picture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_Siemens Advanta Dark Blu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0346" name="think-cell Folie" r:id="rId8" imgW="9525" imgH="9525" progId="TCLayout.ActiveDocument.1">
                  <p:embed/>
                </p:oleObj>
              </mc:Choice>
              <mc:Fallback>
                <p:oleObj name="think-cell Folie" r:id="rId8" imgW="9525" imgH="9525" progId="TCLayout.ActiveDocument.1">
                  <p:embed/>
                  <p:pic>
                    <p:nvPicPr>
                      <p:cNvPr id="0" name="图片 180330"/>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cdtTitle 1 Id2"/>
          <p:cNvSpPr>
            <a:spLocks noGrp="1"/>
          </p:cNvSpPr>
          <p:nvPr>
            <p:ph type="title"/>
            <p:custDataLst>
              <p:tags r:id="rId4"/>
            </p:custDataLst>
          </p:nvPr>
        </p:nvSpPr>
        <p:spPr>
          <a:xfrm>
            <a:off x="0" y="-1"/>
            <a:ext cx="12198350" cy="1412876"/>
          </a:xfrm>
        </p:spPr>
        <p:txBody>
          <a:bodyPr/>
          <a:lstStyle>
            <a:lvl1pPr>
              <a:defRPr/>
            </a:lvl1pPr>
          </a:lstStyle>
          <a:p>
            <a:r>
              <a:rPr lang="en-US" noProof="0" dirty="0"/>
              <a:t>Click to edit Master title style</a:t>
            </a:r>
          </a:p>
        </p:txBody>
      </p:sp>
      <p:sp>
        <p:nvSpPr>
          <p:cNvPr id="13" name="cdtText Placeholder 12 Id13"/>
          <p:cNvSpPr>
            <a:spLocks noGrp="1"/>
          </p:cNvSpPr>
          <p:nvPr>
            <p:ph type="body" sz="quarter" idx="13"/>
            <p:custDataLst>
              <p:tags r:id="rId5"/>
            </p:custDataLst>
          </p:nvPr>
        </p:nvSpPr>
        <p:spPr>
          <a:xfrm>
            <a:off x="627063" y="1412720"/>
            <a:ext cx="3887914" cy="4748962"/>
          </a:xfrm>
          <a:prstGeom prst="rect">
            <a:avLst/>
          </a:prstGeom>
        </p:spPr>
        <p:txBody>
          <a:bodyPr lIns="0" tIns="0" rIns="0" bIns="0"/>
          <a:lstStyle>
            <a:lvl1pPr marL="0" indent="0">
              <a:buFontTx/>
              <a:buNone/>
              <a:defRPr>
                <a:latin typeface="Siemens Sans" pitchFamily="2" charset="0"/>
              </a:defRPr>
            </a:lvl1pPr>
            <a:lvl2pPr marL="0" indent="0">
              <a:buFontTx/>
              <a:buNone/>
              <a:defRPr>
                <a:latin typeface="Siemens Sans" pitchFamily="2" charset="0"/>
              </a:defRPr>
            </a:lvl2pPr>
            <a:lvl3pPr marL="179070" indent="0">
              <a:buFontTx/>
              <a:buNone/>
              <a:defRPr>
                <a:latin typeface="Siemens Sans" pitchFamily="2" charset="0"/>
              </a:defRPr>
            </a:lvl3pPr>
            <a:lvl4pPr marL="358140" indent="0">
              <a:buFontTx/>
              <a:buNone/>
              <a:defRPr>
                <a:latin typeface="Siemens Sans" pitchFamily="2" charset="0"/>
              </a:defRPr>
            </a:lvl4pPr>
            <a:lvl5pPr marL="539750" indent="0">
              <a:buFontTx/>
              <a:buNone/>
              <a:defRPr>
                <a:latin typeface="Siemens Sans" pitchFamily="2" charset="0"/>
              </a:defRPr>
            </a:lvl5pPr>
          </a:lstStyle>
          <a:p>
            <a:pPr lvl="0"/>
            <a:r>
              <a:rPr lang="en-US" noProof="0" dirty="0"/>
              <a:t>Click to edit Master text styles</a:t>
            </a:r>
          </a:p>
          <a:p>
            <a:pPr lvl="0"/>
            <a:r>
              <a:rPr lang="en-US" noProof="0" dirty="0"/>
              <a:t>Second level</a:t>
            </a:r>
          </a:p>
          <a:p>
            <a:pPr lvl="1"/>
            <a:r>
              <a:rPr lang="en-US" noProof="0" dirty="0"/>
              <a:t>Third level</a:t>
            </a:r>
            <a:br>
              <a:rPr lang="en-US" noProof="0" dirty="0"/>
            </a:br>
            <a:r>
              <a:rPr lang="en-US" noProof="0" dirty="0"/>
              <a:t>Fourth level</a:t>
            </a:r>
            <a:br>
              <a:rPr lang="en-US" noProof="0" dirty="0"/>
            </a:br>
            <a:r>
              <a:rPr lang="en-US" noProof="0" dirty="0"/>
              <a:t>Fifth level</a:t>
            </a:r>
          </a:p>
        </p:txBody>
      </p:sp>
      <p:sp>
        <p:nvSpPr>
          <p:cNvPr id="5" name="cdtTextplatzhalter 12 Id5"/>
          <p:cNvSpPr>
            <a:spLocks noGrp="1"/>
          </p:cNvSpPr>
          <p:nvPr>
            <p:ph type="body" sz="quarter" idx="14" hasCustomPrompt="1"/>
            <p:custDataLst>
              <p:tags r:id="rId6"/>
            </p:custDataLst>
          </p:nvPr>
        </p:nvSpPr>
        <p:spPr bwMode="auto">
          <a:xfrm>
            <a:off x="4658995" y="1412720"/>
            <a:ext cx="7539355" cy="4752000"/>
          </a:xfrm>
          <a:prstGeom prst="rect">
            <a:avLst/>
          </a:prstGeom>
          <a:solidFill>
            <a:schemeClr val="accent1"/>
          </a:solidFill>
        </p:spPr>
        <p:txBody>
          <a:bodyPr lIns="288000" tIns="252000" rIns="576000" bIns="252000"/>
          <a:lstStyle>
            <a:lvl1pPr marL="0" indent="0">
              <a:lnSpc>
                <a:spcPct val="100000"/>
              </a:lnSpc>
              <a:spcBef>
                <a:spcPts val="500"/>
              </a:spcBef>
              <a:spcAft>
                <a:spcPts val="500"/>
              </a:spcAft>
              <a:buClr>
                <a:srgbClr val="FFFFFF"/>
              </a:buClr>
              <a:buFont typeface="Arial" panose="020B0604020202020204" pitchFamily="34" charset="0"/>
              <a:buNone/>
              <a:tabLst>
                <a:tab pos="5359400" algn="r"/>
              </a:tabLst>
              <a:defRPr>
                <a:solidFill>
                  <a:srgbClr val="FFFFFF"/>
                </a:solidFill>
                <a:latin typeface="Siemens Sans" pitchFamily="2" charset="0"/>
              </a:defRPr>
            </a:lvl1pPr>
            <a:lvl2pPr marL="179705" indent="-179705">
              <a:lnSpc>
                <a:spcPct val="100000"/>
              </a:lnSpc>
              <a:spcBef>
                <a:spcPts val="500"/>
              </a:spcBef>
              <a:spcAft>
                <a:spcPts val="500"/>
              </a:spcAft>
              <a:buClr>
                <a:srgbClr val="FFFFFF"/>
              </a:buClr>
              <a:buFont typeface="Arial" panose="020B0604020202020204" pitchFamily="34" charset="0"/>
              <a:buChar char="•"/>
              <a:tabLst>
                <a:tab pos="5359400" algn="r"/>
              </a:tabLst>
              <a:defRPr b="0">
                <a:solidFill>
                  <a:srgbClr val="FFFFFF"/>
                </a:solidFill>
                <a:latin typeface="Siemens Sans" pitchFamily="2" charset="0"/>
              </a:defRPr>
            </a:lvl2pPr>
            <a:lvl3pPr marL="179705" indent="-179705">
              <a:lnSpc>
                <a:spcPct val="100000"/>
              </a:lnSpc>
              <a:spcBef>
                <a:spcPts val="500"/>
              </a:spcBef>
              <a:spcAft>
                <a:spcPts val="500"/>
              </a:spcAft>
              <a:buClr>
                <a:srgbClr val="FFFFFF"/>
              </a:buClr>
              <a:buFont typeface="Arial" panose="020B0604020202020204" pitchFamily="34" charset="0"/>
              <a:buChar char="•"/>
              <a:tabLst>
                <a:tab pos="5359400" algn="r"/>
              </a:tabLst>
              <a:defRPr b="1">
                <a:solidFill>
                  <a:srgbClr val="FFFFFF"/>
                </a:solidFill>
                <a:latin typeface="Siemens Sans" pitchFamily="2" charset="0"/>
              </a:defRPr>
            </a:lvl3pPr>
            <a:lvl4pPr marL="360045" indent="-179705">
              <a:lnSpc>
                <a:spcPct val="100000"/>
              </a:lnSpc>
              <a:spcBef>
                <a:spcPts val="500"/>
              </a:spcBef>
              <a:spcAft>
                <a:spcPts val="500"/>
              </a:spcAft>
              <a:buClr>
                <a:srgbClr val="FFFFFF"/>
              </a:buClr>
              <a:buFont typeface="Arial" panose="020B0604020202020204" pitchFamily="34" charset="0"/>
              <a:buChar char="•"/>
              <a:tabLst>
                <a:tab pos="5359400" algn="r"/>
              </a:tabLst>
              <a:defRPr b="0">
                <a:solidFill>
                  <a:srgbClr val="FFFFFF"/>
                </a:solidFill>
                <a:latin typeface="Siemens Sans" pitchFamily="2" charset="0"/>
              </a:defRPr>
            </a:lvl4pPr>
            <a:lvl5pPr marL="360045" indent="-179705">
              <a:lnSpc>
                <a:spcPct val="100000"/>
              </a:lnSpc>
              <a:spcBef>
                <a:spcPts val="500"/>
              </a:spcBef>
              <a:spcAft>
                <a:spcPts val="500"/>
              </a:spcAft>
              <a:buClr>
                <a:srgbClr val="FFFFFF"/>
              </a:buClr>
              <a:buFont typeface="Arial" panose="020B0604020202020204" pitchFamily="34" charset="0"/>
              <a:buChar char="•"/>
              <a:tabLst>
                <a:tab pos="5359400" algn="r"/>
              </a:tabLst>
              <a:defRPr b="1" baseline="0">
                <a:solidFill>
                  <a:srgbClr val="FFFFFF"/>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_Siemens Advanta Light Blu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2205" name="think-cell Folie" r:id="rId8" imgW="9525" imgH="9525" progId="TCLayout.ActiveDocument.1">
                  <p:embed/>
                </p:oleObj>
              </mc:Choice>
              <mc:Fallback>
                <p:oleObj name="think-cell Folie" r:id="rId8" imgW="9525" imgH="9525" progId="TCLayout.ActiveDocument.1">
                  <p:embed/>
                  <p:pic>
                    <p:nvPicPr>
                      <p:cNvPr id="0" name="Objekt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cdtTitle 1 Id2"/>
          <p:cNvSpPr>
            <a:spLocks noGrp="1"/>
          </p:cNvSpPr>
          <p:nvPr>
            <p:ph type="title"/>
            <p:custDataLst>
              <p:tags r:id="rId4"/>
            </p:custDataLst>
          </p:nvPr>
        </p:nvSpPr>
        <p:spPr>
          <a:xfrm>
            <a:off x="0" y="-1"/>
            <a:ext cx="12198350" cy="1412876"/>
          </a:xfrm>
        </p:spPr>
        <p:txBody>
          <a:bodyPr/>
          <a:lstStyle>
            <a:lvl1pPr>
              <a:defRPr/>
            </a:lvl1pPr>
          </a:lstStyle>
          <a:p>
            <a:r>
              <a:rPr lang="en-US" noProof="0" dirty="0"/>
              <a:t>Click to edit Master title style</a:t>
            </a:r>
          </a:p>
        </p:txBody>
      </p:sp>
      <p:sp>
        <p:nvSpPr>
          <p:cNvPr id="5" name="cdtTextplatzhalter 12 Id5"/>
          <p:cNvSpPr>
            <a:spLocks noGrp="1"/>
          </p:cNvSpPr>
          <p:nvPr>
            <p:ph type="body" sz="quarter" idx="14" hasCustomPrompt="1"/>
            <p:custDataLst>
              <p:tags r:id="rId5"/>
            </p:custDataLst>
          </p:nvPr>
        </p:nvSpPr>
        <p:spPr bwMode="auto">
          <a:xfrm>
            <a:off x="4658995" y="1412720"/>
            <a:ext cx="7539355" cy="4752000"/>
          </a:xfrm>
          <a:prstGeom prst="rect">
            <a:avLst/>
          </a:prstGeom>
          <a:solidFill>
            <a:srgbClr val="50BED7"/>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7" name="cdtText Placeholder 12 Id13"/>
          <p:cNvSpPr>
            <a:spLocks noGrp="1"/>
          </p:cNvSpPr>
          <p:nvPr>
            <p:ph type="body" sz="quarter" idx="13"/>
            <p:custDataLst>
              <p:tags r:id="rId6"/>
            </p:custDataLst>
          </p:nvPr>
        </p:nvSpPr>
        <p:spPr>
          <a:xfrm>
            <a:off x="627063" y="1412720"/>
            <a:ext cx="3887914" cy="4748962"/>
          </a:xfrm>
          <a:prstGeom prst="rect">
            <a:avLst/>
          </a:prstGeom>
        </p:spPr>
        <p:txBody>
          <a:bodyPr lIns="0" tIns="0" rIns="0" bIns="0"/>
          <a:lstStyle>
            <a:lvl1pPr marL="0" indent="0">
              <a:buFontTx/>
              <a:buNone/>
              <a:defRPr>
                <a:latin typeface="Siemens Sans" pitchFamily="2" charset="0"/>
              </a:defRPr>
            </a:lvl1pPr>
            <a:lvl2pPr marL="0" indent="0">
              <a:buFontTx/>
              <a:buNone/>
              <a:defRPr>
                <a:latin typeface="Siemens Sans" pitchFamily="2" charset="0"/>
              </a:defRPr>
            </a:lvl2pPr>
            <a:lvl3pPr marL="179070" indent="0">
              <a:buFontTx/>
              <a:buNone/>
              <a:defRPr>
                <a:latin typeface="Siemens Sans" pitchFamily="2" charset="0"/>
              </a:defRPr>
            </a:lvl3pPr>
            <a:lvl4pPr marL="358140" indent="0">
              <a:buFontTx/>
              <a:buNone/>
              <a:defRPr>
                <a:latin typeface="Siemens Sans" pitchFamily="2" charset="0"/>
              </a:defRPr>
            </a:lvl4pPr>
            <a:lvl5pPr marL="539750" indent="0">
              <a:buFontTx/>
              <a:buNone/>
              <a:defRPr>
                <a:latin typeface="Siemens Sans" pitchFamily="2" charset="0"/>
              </a:defRPr>
            </a:lvl5pPr>
          </a:lstStyle>
          <a:p>
            <a:pPr lvl="0"/>
            <a:r>
              <a:rPr lang="en-US" noProof="0" dirty="0"/>
              <a:t>Click to edit Master text styles</a:t>
            </a:r>
          </a:p>
          <a:p>
            <a:pPr lvl="0"/>
            <a:r>
              <a:rPr lang="en-US" noProof="0" dirty="0"/>
              <a:t>Second level</a:t>
            </a:r>
          </a:p>
          <a:p>
            <a:pPr lvl="1"/>
            <a:r>
              <a:rPr lang="en-US" noProof="0" dirty="0"/>
              <a:t>Third level</a:t>
            </a:r>
            <a:br>
              <a:rPr lang="en-US" noProof="0" dirty="0"/>
            </a:br>
            <a:r>
              <a:rPr lang="en-US" noProof="0" dirty="0"/>
              <a:t>Fourth level</a:t>
            </a:r>
            <a:br>
              <a:rPr lang="en-US" noProof="0" dirty="0"/>
            </a:br>
            <a:r>
              <a:rPr lang="en-US" noProof="0" dirty="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_Siemens Advanta Teal">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5673" name="think-cell Folie" r:id="rId8" imgW="9525" imgH="9525" progId="TCLayout.ActiveDocument.1">
                  <p:embed/>
                </p:oleObj>
              </mc:Choice>
              <mc:Fallback>
                <p:oleObj name="think-cell Folie" r:id="rId8" imgW="9525" imgH="9525" progId="TCLayout.ActiveDocument.1">
                  <p:embed/>
                  <p:pic>
                    <p:nvPicPr>
                      <p:cNvPr id="0" name="Objekt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cdtTitle 1 Id2"/>
          <p:cNvSpPr>
            <a:spLocks noGrp="1"/>
          </p:cNvSpPr>
          <p:nvPr>
            <p:ph type="title"/>
            <p:custDataLst>
              <p:tags r:id="rId4"/>
            </p:custDataLst>
          </p:nvPr>
        </p:nvSpPr>
        <p:spPr>
          <a:xfrm>
            <a:off x="0" y="-1"/>
            <a:ext cx="12198350" cy="1412876"/>
          </a:xfrm>
        </p:spPr>
        <p:txBody>
          <a:bodyPr/>
          <a:lstStyle>
            <a:lvl1pPr>
              <a:defRPr/>
            </a:lvl1pPr>
          </a:lstStyle>
          <a:p>
            <a:r>
              <a:rPr lang="en-US" noProof="0" dirty="0"/>
              <a:t>Click to edit Master title style</a:t>
            </a:r>
          </a:p>
        </p:txBody>
      </p:sp>
      <p:sp>
        <p:nvSpPr>
          <p:cNvPr id="5" name="cdtTextplatzhalter 12 Id5"/>
          <p:cNvSpPr>
            <a:spLocks noGrp="1"/>
          </p:cNvSpPr>
          <p:nvPr>
            <p:ph type="body" sz="quarter" idx="14" hasCustomPrompt="1"/>
            <p:custDataLst>
              <p:tags r:id="rId5"/>
            </p:custDataLst>
          </p:nvPr>
        </p:nvSpPr>
        <p:spPr bwMode="auto">
          <a:xfrm>
            <a:off x="4658995" y="1412720"/>
            <a:ext cx="7539355" cy="4752000"/>
          </a:xfrm>
          <a:prstGeom prst="rect">
            <a:avLst/>
          </a:prstGeom>
          <a:solidFill>
            <a:srgbClr val="78CDCD"/>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7" name="cdtText Placeholder 12 Id13"/>
          <p:cNvSpPr>
            <a:spLocks noGrp="1"/>
          </p:cNvSpPr>
          <p:nvPr>
            <p:ph type="body" sz="quarter" idx="13"/>
            <p:custDataLst>
              <p:tags r:id="rId6"/>
            </p:custDataLst>
          </p:nvPr>
        </p:nvSpPr>
        <p:spPr>
          <a:xfrm>
            <a:off x="627063" y="1412720"/>
            <a:ext cx="3887914" cy="4748962"/>
          </a:xfrm>
          <a:prstGeom prst="rect">
            <a:avLst/>
          </a:prstGeom>
        </p:spPr>
        <p:txBody>
          <a:bodyPr lIns="0" tIns="0" rIns="0" bIns="0"/>
          <a:lstStyle>
            <a:lvl1pPr marL="0" indent="0">
              <a:buFontTx/>
              <a:buNone/>
              <a:defRPr>
                <a:latin typeface="Siemens Sans" pitchFamily="2" charset="0"/>
              </a:defRPr>
            </a:lvl1pPr>
            <a:lvl2pPr marL="0" indent="0">
              <a:buFontTx/>
              <a:buNone/>
              <a:defRPr>
                <a:latin typeface="Siemens Sans" pitchFamily="2" charset="0"/>
              </a:defRPr>
            </a:lvl2pPr>
            <a:lvl3pPr marL="179070" indent="0">
              <a:buFontTx/>
              <a:buNone/>
              <a:defRPr>
                <a:latin typeface="Siemens Sans" pitchFamily="2" charset="0"/>
              </a:defRPr>
            </a:lvl3pPr>
            <a:lvl4pPr marL="358140" indent="0">
              <a:buFontTx/>
              <a:buNone/>
              <a:defRPr>
                <a:latin typeface="Siemens Sans" pitchFamily="2" charset="0"/>
              </a:defRPr>
            </a:lvl4pPr>
            <a:lvl5pPr marL="539750" indent="0">
              <a:buFontTx/>
              <a:buNone/>
              <a:defRPr>
                <a:latin typeface="Siemens Sans" pitchFamily="2" charset="0"/>
              </a:defRPr>
            </a:lvl5pPr>
          </a:lstStyle>
          <a:p>
            <a:pPr lvl="0"/>
            <a:r>
              <a:rPr lang="en-US" noProof="0" dirty="0"/>
              <a:t>Click to edit Master text styles</a:t>
            </a:r>
          </a:p>
          <a:p>
            <a:pPr lvl="0"/>
            <a:r>
              <a:rPr lang="en-US" noProof="0" dirty="0"/>
              <a:t>Second level</a:t>
            </a:r>
          </a:p>
          <a:p>
            <a:pPr lvl="1"/>
            <a:r>
              <a:rPr lang="en-US" noProof="0" dirty="0"/>
              <a:t>Third level</a:t>
            </a:r>
            <a:br>
              <a:rPr lang="en-US" noProof="0" dirty="0"/>
            </a:br>
            <a:r>
              <a:rPr lang="en-US" noProof="0" dirty="0"/>
              <a:t>Fourth level</a:t>
            </a:r>
            <a:br>
              <a:rPr lang="en-US" noProof="0" dirty="0"/>
            </a:br>
            <a:r>
              <a:rPr lang="en-US" noProof="0"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Text_1">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2367" name="think-cell Folie" r:id="rId6" imgW="5715" imgH="5715" progId="TCLayout.ActiveDocument.1">
                  <p:embed/>
                </p:oleObj>
              </mc:Choice>
              <mc:Fallback>
                <p:oleObj name="think-cell Folie" r:id="rId6" imgW="5715" imgH="5715" progId="TCLayout.ActiveDocument.1">
                  <p:embed/>
                  <p:pic>
                    <p:nvPicPr>
                      <p:cNvPr id="0" name="图片 31235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Placeholder 12 Id13"/>
          <p:cNvSpPr>
            <a:spLocks noGrp="1"/>
          </p:cNvSpPr>
          <p:nvPr>
            <p:ph type="body" sz="quarter" idx="14"/>
            <p:custDataLst>
              <p:tags r:id="rId4"/>
            </p:custDataLst>
          </p:nvPr>
        </p:nvSpPr>
        <p:spPr bwMode="auto">
          <a:xfrm>
            <a:off x="4658996" y="1439999"/>
            <a:ext cx="7539354" cy="4752000"/>
          </a:xfrm>
          <a:prstGeom prst="rect">
            <a:avLst/>
          </a:prstGeom>
          <a:solidFill>
            <a:srgbClr val="004669"/>
          </a:solidFill>
        </p:spPr>
        <p:txBody>
          <a:bodyPr lIns="288000" tIns="252000" rIns="576000" bIns="252000"/>
          <a:lstStyle>
            <a:lvl1pPr marL="0" marR="0" indent="0" algn="l" defTabSz="914400" rtl="0" eaLnBrk="1" fontAlgn="base" latinLnBrk="0" hangingPunct="1">
              <a:lnSpc>
                <a:spcPct val="100000"/>
              </a:lnSpc>
              <a:spcBef>
                <a:spcPts val="500"/>
              </a:spcBef>
              <a:spcAft>
                <a:spcPts val="500"/>
              </a:spcAft>
              <a:buClr>
                <a:schemeClr val="bg1"/>
              </a:buClr>
              <a:buSzTx/>
              <a:buFont typeface="Arial" panose="020B0604020202020204" pitchFamily="34" charset="0"/>
              <a:buNone/>
              <a:tabLst>
                <a:tab pos="5359400" algn="r"/>
              </a:tabLst>
              <a:defRPr baseline="0">
                <a:solidFill>
                  <a:srgbClr val="FFFFFF"/>
                </a:solidFill>
                <a:latin typeface="Siemens Sans" pitchFamily="2" charset="0"/>
              </a:defRPr>
            </a:lvl1pPr>
            <a:lvl2pPr marL="179705" indent="-179705">
              <a:lnSpc>
                <a:spcPct val="100000"/>
              </a:lnSpc>
              <a:spcBef>
                <a:spcPts val="500"/>
              </a:spcBef>
              <a:spcAft>
                <a:spcPts val="500"/>
              </a:spcAft>
              <a:buClr>
                <a:schemeClr val="bg1"/>
              </a:buClr>
              <a:buFont typeface="Arial" panose="020B0604020202020204" pitchFamily="34" charset="0"/>
              <a:buChar char="•"/>
              <a:tabLst>
                <a:tab pos="5359400" algn="r"/>
              </a:tabLst>
              <a:defRPr b="0">
                <a:solidFill>
                  <a:srgbClr val="FFFFFF"/>
                </a:solidFill>
                <a:latin typeface="Siemens Sans" pitchFamily="2" charset="0"/>
              </a:defRPr>
            </a:lvl2pPr>
            <a:lvl3pPr marL="179705" indent="-179705">
              <a:lnSpc>
                <a:spcPct val="100000"/>
              </a:lnSpc>
              <a:spcBef>
                <a:spcPts val="500"/>
              </a:spcBef>
              <a:spcAft>
                <a:spcPts val="500"/>
              </a:spcAft>
              <a:buClr>
                <a:schemeClr val="bg1"/>
              </a:buClr>
              <a:buFont typeface="Arial" panose="020B0604020202020204" pitchFamily="34" charset="0"/>
              <a:buChar char="•"/>
              <a:tabLst>
                <a:tab pos="5359400" algn="r"/>
              </a:tabLst>
              <a:defRPr b="1">
                <a:solidFill>
                  <a:srgbClr val="FFFFFF"/>
                </a:solidFill>
                <a:latin typeface="Siemens Sans" pitchFamily="2" charset="0"/>
              </a:defRPr>
            </a:lvl3pPr>
            <a:lvl4pPr marL="360045" indent="-179705">
              <a:lnSpc>
                <a:spcPct val="100000"/>
              </a:lnSpc>
              <a:spcBef>
                <a:spcPts val="500"/>
              </a:spcBef>
              <a:spcAft>
                <a:spcPts val="500"/>
              </a:spcAft>
              <a:buClr>
                <a:schemeClr val="bg1"/>
              </a:buClr>
              <a:buFont typeface="Arial" panose="020B0604020202020204" pitchFamily="34" charset="0"/>
              <a:buChar char="•"/>
              <a:tabLst>
                <a:tab pos="5359400" algn="r"/>
              </a:tabLst>
              <a:defRPr b="0">
                <a:solidFill>
                  <a:srgbClr val="FFFFFF"/>
                </a:solidFill>
                <a:latin typeface="Siemens Sans" pitchFamily="2" charset="0"/>
              </a:defRPr>
            </a:lvl4pPr>
            <a:lvl5pPr marL="360045" indent="-179705">
              <a:lnSpc>
                <a:spcPct val="100000"/>
              </a:lnSpc>
              <a:spcBef>
                <a:spcPts val="500"/>
              </a:spcBef>
              <a:spcAft>
                <a:spcPts val="500"/>
              </a:spcAft>
              <a:buClr>
                <a:schemeClr val="bg1"/>
              </a:buClr>
              <a:buFont typeface="Arial" panose="020B0604020202020204" pitchFamily="34" charset="0"/>
              <a:buChar char="•"/>
              <a:tabLst>
                <a:tab pos="5359400" algn="r"/>
              </a:tabLst>
              <a:defRPr b="1" baseline="0">
                <a:solidFill>
                  <a:srgbClr val="FFFFFF"/>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marL="0" marR="0" lvl="0" indent="0" algn="l" defTabSz="914400" rtl="0" eaLnBrk="1" fontAlgn="base" latinLnBrk="0" hangingPunct="1">
              <a:lnSpc>
                <a:spcPct val="100000"/>
              </a:lnSpc>
              <a:spcBef>
                <a:spcPts val="500"/>
              </a:spcBef>
              <a:spcAft>
                <a:spcPts val="500"/>
              </a:spcAft>
              <a:buClr>
                <a:schemeClr val="bg1"/>
              </a:buClr>
              <a:buSzTx/>
              <a:buFont typeface="Arial" panose="020B0604020202020204" pitchFamily="34" charset="0"/>
              <a:buNone/>
              <a:tabLst>
                <a:tab pos="5359400" algn="r"/>
              </a:tabLst>
              <a:defRPr/>
            </a:pPr>
            <a:r>
              <a:rPr lang="en-US" noProof="0" dirty="0"/>
              <a:t>Click to edit Master text styles</a:t>
            </a:r>
          </a:p>
        </p:txBody>
      </p:sp>
      <p:sp>
        <p:nvSpPr>
          <p:cNvPr id="8" name="Bildplatzhalter 7"/>
          <p:cNvSpPr>
            <a:spLocks noGrp="1"/>
          </p:cNvSpPr>
          <p:nvPr>
            <p:ph type="pic" sz="quarter" idx="15"/>
          </p:nvPr>
        </p:nvSpPr>
        <p:spPr>
          <a:xfrm>
            <a:off x="0" y="1439999"/>
            <a:ext cx="45144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icture_Siemens Advanta Tea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3461" name="think-cell Folie" r:id="rId7" imgW="5715" imgH="5715" progId="TCLayout.ActiveDocument.1">
                  <p:embed/>
                </p:oleObj>
              </mc:Choice>
              <mc:Fallback>
                <p:oleObj name="think-cell Folie" r:id="rId7" imgW="5715" imgH="5715" progId="TCLayout.ActiveDocument.1">
                  <p:embed/>
                  <p:pic>
                    <p:nvPicPr>
                      <p:cNvPr id="0" name="图片 273445"/>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60" name="Grafik 59"/>
          <p:cNvPicPr>
            <a:picLocks noChangeAspect="1"/>
          </p:cNvPicPr>
          <p:nvPr userDrawn="1"/>
        </p:nvPicPr>
        <p:blipFill rotWithShape="1">
          <a:blip r:embed="rId9">
            <a:extLst>
              <a:ext uri="{28A0092B-C50C-407E-A947-70E740481C1C}">
                <a14:useLocalDpi xmlns:a14="http://schemas.microsoft.com/office/drawing/2010/main" val="0"/>
              </a:ext>
            </a:extLst>
          </a:blip>
          <a:srcRect l="2160" t="1851" r="599" b="3287"/>
          <a:stretch>
            <a:fillRect/>
          </a:stretch>
        </p:blipFill>
        <p:spPr>
          <a:xfrm>
            <a:off x="0" y="0"/>
            <a:ext cx="12198350" cy="6858000"/>
          </a:xfrm>
          <a:prstGeom prst="rect">
            <a:avLst/>
          </a:prstGeom>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rgbClr val="78CDCD"/>
          </a:solidFill>
        </p:spPr>
        <p:txBody>
          <a:bodyPr wrap="square" lIns="216000" tIns="90000" rIns="216000" bIns="216000" anchor="b" anchorCtr="0">
            <a:spAutoFit/>
          </a:bodyPr>
          <a:lstStyle>
            <a:lvl1pPr>
              <a:defRPr sz="4400" smtClean="0">
                <a:solidFill>
                  <a:srgbClr val="004669"/>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pic>
        <p:nvPicPr>
          <p:cNvPr id="61" name="Grafik 60"/>
          <p:cNvPicPr>
            <a:picLocks noChangeAspect="1"/>
          </p:cNvPicPr>
          <p:nvPr userDrawn="1"/>
        </p:nvPicPr>
        <p:blipFill>
          <a:blip r:embed="rId10"/>
          <a:stretch>
            <a:fillRect/>
          </a:stretch>
        </p:blipFill>
        <p:spPr>
          <a:xfrm>
            <a:off x="9267615" y="324149"/>
            <a:ext cx="2634969" cy="1117301"/>
          </a:xfrm>
          <a:prstGeom prst="rect">
            <a:avLst/>
          </a:prstGeom>
          <a:effectLst>
            <a:outerShdw blurRad="889000" dist="165100" dir="16200000" sx="107000" sy="107000" rotWithShape="0">
              <a:prstClr val="black">
                <a:alpha val="76000"/>
              </a:prstClr>
            </a:outerShdw>
          </a:effectLst>
        </p:spPr>
      </p:pic>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Text_2">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4888" name="think-cell Folie" r:id="rId6" imgW="5715" imgH="5715" progId="TCLayout.ActiveDocument.1">
                  <p:embed/>
                </p:oleObj>
              </mc:Choice>
              <mc:Fallback>
                <p:oleObj name="think-cell Folie" r:id="rId6" imgW="5715" imgH="5715" progId="TCLayout.ActiveDocument.1">
                  <p:embed/>
                  <p:pic>
                    <p:nvPicPr>
                      <p:cNvPr id="0" name="Objek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Placeholder 12 Id13"/>
          <p:cNvSpPr>
            <a:spLocks noGrp="1"/>
          </p:cNvSpPr>
          <p:nvPr>
            <p:ph type="body" sz="quarter" idx="14"/>
            <p:custDataLst>
              <p:tags r:id="rId4"/>
            </p:custDataLst>
          </p:nvPr>
        </p:nvSpPr>
        <p:spPr bwMode="auto">
          <a:xfrm>
            <a:off x="4658996" y="1439999"/>
            <a:ext cx="7539354" cy="4752000"/>
          </a:xfrm>
          <a:prstGeom prst="rect">
            <a:avLst/>
          </a:prstGeom>
          <a:solidFill>
            <a:srgbClr val="50BED7"/>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baseline="0">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Master text styles</a:t>
            </a:r>
          </a:p>
        </p:txBody>
      </p:sp>
      <p:sp>
        <p:nvSpPr>
          <p:cNvPr id="8" name="Bildplatzhalter 7"/>
          <p:cNvSpPr>
            <a:spLocks noGrp="1"/>
          </p:cNvSpPr>
          <p:nvPr>
            <p:ph type="pic" sz="quarter" idx="15"/>
          </p:nvPr>
        </p:nvSpPr>
        <p:spPr>
          <a:xfrm>
            <a:off x="0" y="1439999"/>
            <a:ext cx="45144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Text_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5912" name="think-cell Folie" r:id="rId6" imgW="5715" imgH="5715" progId="TCLayout.ActiveDocument.1">
                  <p:embed/>
                </p:oleObj>
              </mc:Choice>
              <mc:Fallback>
                <p:oleObj name="think-cell Folie" r:id="rId6" imgW="5715" imgH="5715" progId="TCLayout.ActiveDocument.1">
                  <p:embed/>
                  <p:pic>
                    <p:nvPicPr>
                      <p:cNvPr id="0" name="Objek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Placeholder 12 Id13"/>
          <p:cNvSpPr>
            <a:spLocks noGrp="1"/>
          </p:cNvSpPr>
          <p:nvPr>
            <p:ph type="body" sz="quarter" idx="14"/>
            <p:custDataLst>
              <p:tags r:id="rId4"/>
            </p:custDataLst>
          </p:nvPr>
        </p:nvSpPr>
        <p:spPr bwMode="auto">
          <a:xfrm>
            <a:off x="4658996" y="1439999"/>
            <a:ext cx="7539354" cy="4752000"/>
          </a:xfrm>
          <a:prstGeom prst="rect">
            <a:avLst/>
          </a:prstGeom>
          <a:solidFill>
            <a:srgbClr val="78CDCD"/>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baseline="0">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Master text styles</a:t>
            </a:r>
          </a:p>
        </p:txBody>
      </p:sp>
      <p:sp>
        <p:nvSpPr>
          <p:cNvPr id="8" name="Bildplatzhalter 7"/>
          <p:cNvSpPr>
            <a:spLocks noGrp="1"/>
          </p:cNvSpPr>
          <p:nvPr>
            <p:ph type="pic" sz="quarter" idx="15"/>
          </p:nvPr>
        </p:nvSpPr>
        <p:spPr>
          <a:xfrm>
            <a:off x="0" y="1439999"/>
            <a:ext cx="45144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object (large)" preserve="1" userDrawn="1">
  <p:cSld name="One object (lar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293" name="think-cell Folie" r:id="rId6" imgW="3175" imgH="3175" progId="TCLayout.ActiveDocument.1">
                  <p:embed/>
                </p:oleObj>
              </mc:Choice>
              <mc:Fallback>
                <p:oleObj name="think-cell Folie" r:id="rId6" imgW="3175" imgH="3175" progId="TCLayout.ActiveDocument.1">
                  <p:embed/>
                  <p:pic>
                    <p:nvPicPr>
                      <p:cNvPr id="0" name="Objek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marR="0" lvl="0" indent="0" algn="ctr" defTabSz="914400" rtl="0" eaLnBrk="1" fontAlgn="base" latinLnBrk="0" hangingPunct="1">
              <a:lnSpc>
                <a:spcPct val="110000"/>
              </a:lnSpc>
              <a:spcBef>
                <a:spcPct val="0"/>
              </a:spcBef>
              <a:spcAft>
                <a:spcPct val="0"/>
              </a:spcAft>
              <a:buClrTx/>
              <a:buSzTx/>
              <a:buFont typeface="Wingdings" panose="05000000000000000000" charset="0"/>
              <a:buNone/>
              <a:defRPr/>
            </a:pPr>
            <a:endParaRPr kumimoji="0" lang="de-DE" sz="2800" b="0" i="0" u="none" strike="noStrike" kern="1200" cap="none" spc="0" normalizeH="0" baseline="0" noProof="0" dirty="0">
              <a:ln>
                <a:noFill/>
              </a:ln>
              <a:solidFill>
                <a:srgbClr val="000000"/>
              </a:solidFill>
              <a:effectLst/>
              <a:uLnTx/>
              <a:uFillTx/>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idx="1" hasCustomPrompt="1"/>
            <p:custDataLst>
              <p:tags r:id="rId4"/>
            </p:custDataLst>
          </p:nvPr>
        </p:nvSpPr>
        <p:spPr>
          <a:xfrm>
            <a:off x="627063" y="1414800"/>
            <a:ext cx="8208962" cy="4748962"/>
          </a:xfrm>
          <a:prstGeom prst="rect">
            <a:avLst/>
          </a:prstGeom>
        </p:spPr>
        <p:txBody>
          <a:bodyPr lIns="0" tIns="0" rIns="0" bIns="0"/>
          <a:lstStyle>
            <a:lvl1pPr marL="0" indent="0">
              <a:buFontTx/>
              <a:buNone/>
              <a:defRPr>
                <a:latin typeface="Siemens Sans" pitchFamily="2" charset="0"/>
              </a:defRPr>
            </a:lvl1pPr>
            <a:lvl2pPr marL="0" indent="0">
              <a:buFontTx/>
              <a:buNone/>
              <a:defRPr/>
            </a:lvl2pPr>
            <a:lvl3pPr marL="179070" indent="0">
              <a:buFontTx/>
              <a:buNone/>
              <a:defRPr/>
            </a:lvl3pPr>
            <a:lvl4pPr marL="358140" indent="0">
              <a:buFontTx/>
              <a:buNone/>
              <a:defRPr/>
            </a:lvl4pPr>
            <a:lvl5pPr marL="539750" indent="0">
              <a:buFontTx/>
              <a:buNone/>
              <a:defRPr/>
            </a:lvl5pPr>
          </a:lstStyle>
          <a:p>
            <a:pPr lvl="0"/>
            <a:endParaRPr lang="en-US" noProof="0" dirty="0"/>
          </a:p>
        </p:txBody>
      </p:sp>
      <p:sp>
        <p:nvSpPr>
          <p:cNvPr id="6"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object (small)" preserve="1" userDrawn="1">
  <p:cSld name="One object (small)">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9531" name="think-cell Folie" r:id="rId6" imgW="5715" imgH="5715" progId="TCLayout.ActiveDocument.1">
                  <p:embed/>
                </p:oleObj>
              </mc:Choice>
              <mc:Fallback>
                <p:oleObj name="think-cell Folie" r:id="rId6" imgW="5715" imgH="5715" progId="TCLayout.ActiveDocument.1">
                  <p:embed/>
                  <p:pic>
                    <p:nvPicPr>
                      <p:cNvPr id="0" name="图片 319515"/>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6"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
        <p:nvSpPr>
          <p:cNvPr id="7" name="cdtContent Placeholder 2 Id3"/>
          <p:cNvSpPr>
            <a:spLocks noGrp="1"/>
          </p:cNvSpPr>
          <p:nvPr>
            <p:ph idx="1"/>
            <p:custDataLst>
              <p:tags r:id="rId4"/>
            </p:custDataLst>
          </p:nvPr>
        </p:nvSpPr>
        <p:spPr>
          <a:xfrm>
            <a:off x="627063" y="1443038"/>
            <a:ext cx="676800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1580" name="think-cell Folie" r:id="rId7" imgW="5715" imgH="5715" progId="TCLayout.ActiveDocument.1">
                  <p:embed/>
                </p:oleObj>
              </mc:Choice>
              <mc:Fallback>
                <p:oleObj name="think-cell Folie" r:id="rId7" imgW="5715" imgH="5715" progId="TCLayout.ActiveDocument.1">
                  <p:embed/>
                  <p:pic>
                    <p:nvPicPr>
                      <p:cNvPr id="0" name="图片 321564"/>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hteck 4"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sz="half" idx="1"/>
            <p:custDataLst>
              <p:tags r:id="rId4"/>
            </p:custDataLst>
          </p:nvPr>
        </p:nvSpPr>
        <p:spPr>
          <a:xfrm>
            <a:off x="627063" y="1414800"/>
            <a:ext cx="5472112" cy="4748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half" idx="2"/>
            <p:custDataLst>
              <p:tags r:id="rId5"/>
            </p:custDataLst>
          </p:nvPr>
        </p:nvSpPr>
        <p:spPr>
          <a:xfrm>
            <a:off x="6243638" y="1414800"/>
            <a:ext cx="5472112" cy="4748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6699" name="think-cell Folie" r:id="rId8" imgW="5715" imgH="5715" progId="TCLayout.ActiveDocument.1">
                  <p:embed/>
                </p:oleObj>
              </mc:Choice>
              <mc:Fallback>
                <p:oleObj name="think-cell Folie" r:id="rId8" imgW="5715" imgH="5715" progId="TCLayout.ActiveDocument.1">
                  <p:embed/>
                  <p:pic>
                    <p:nvPicPr>
                      <p:cNvPr id="0" name="图片 326683"/>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6" name="Rechteck 5"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11"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
        <p:nvSpPr>
          <p:cNvPr id="14" name="cdtContent Placeholder 2 Id3"/>
          <p:cNvSpPr>
            <a:spLocks noGrp="1"/>
          </p:cNvSpPr>
          <p:nvPr>
            <p:ph idx="1"/>
            <p:custDataLst>
              <p:tags r:id="rId4"/>
            </p:custDataLst>
          </p:nvPr>
        </p:nvSpPr>
        <p:spPr>
          <a:xfrm>
            <a:off x="627063" y="1443038"/>
            <a:ext cx="360045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dtContent Placeholder 12 Id13"/>
          <p:cNvSpPr>
            <a:spLocks noGrp="1"/>
          </p:cNvSpPr>
          <p:nvPr>
            <p:ph sz="quarter" idx="13"/>
            <p:custDataLst>
              <p:tags r:id="rId5"/>
            </p:custDataLst>
          </p:nvPr>
        </p:nvSpPr>
        <p:spPr>
          <a:xfrm>
            <a:off x="4370388" y="1443038"/>
            <a:ext cx="360000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cdtContent Placeholder 11 Id12"/>
          <p:cNvSpPr>
            <a:spLocks noGrp="1"/>
          </p:cNvSpPr>
          <p:nvPr>
            <p:ph sz="quarter" idx="14"/>
            <p:custDataLst>
              <p:tags r:id="rId6"/>
            </p:custDataLst>
          </p:nvPr>
        </p:nvSpPr>
        <p:spPr>
          <a:xfrm>
            <a:off x="8115750" y="1443038"/>
            <a:ext cx="360000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9770" name="think-cell Folie" r:id="rId6" imgW="5715" imgH="5715" progId="TCLayout.ActiveDocument.1">
                  <p:embed/>
                </p:oleObj>
              </mc:Choice>
              <mc:Fallback>
                <p:oleObj name="think-cell Folie" r:id="rId6" imgW="5715" imgH="5715" progId="TCLayout.ActiveDocument.1">
                  <p:embed/>
                  <p:pic>
                    <p:nvPicPr>
                      <p:cNvPr id="0" name="图片 329754"/>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sz="half" idx="1"/>
            <p:custDataLst>
              <p:tags r:id="rId4"/>
            </p:custDataLst>
          </p:nvPr>
        </p:nvSpPr>
        <p:spPr>
          <a:xfrm>
            <a:off x="627063" y="1443038"/>
            <a:ext cx="5472112" cy="4748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440000"/>
            <a:ext cx="5472000" cy="2304000"/>
          </a:xfrm>
          <a:prstGeom prst="rect">
            <a:avLst/>
          </a:prstGeom>
        </p:spPr>
        <p:txBody>
          <a:bodyPr tIns="648000"/>
          <a:lstStyle>
            <a:lvl1pPr algn="ctr">
              <a:defRPr>
                <a:latin typeface="Siemens Sans" pitchFamily="2" charset="0"/>
              </a:defRPr>
            </a:lvl1pPr>
          </a:lstStyle>
          <a:p>
            <a:r>
              <a:rPr lang="en-US" noProof="0" dirty="0"/>
              <a:t>Click icon to add picture</a:t>
            </a:r>
          </a:p>
        </p:txBody>
      </p:sp>
      <p:sp>
        <p:nvSpPr>
          <p:cNvPr id="6" name="Bildplatzhalter 4"/>
          <p:cNvSpPr>
            <a:spLocks noGrp="1"/>
          </p:cNvSpPr>
          <p:nvPr>
            <p:ph type="pic" sz="quarter" idx="11"/>
          </p:nvPr>
        </p:nvSpPr>
        <p:spPr>
          <a:xfrm>
            <a:off x="6243637" y="3888000"/>
            <a:ext cx="5472000" cy="2304000"/>
          </a:xfrm>
          <a:prstGeom prst="rect">
            <a:avLst/>
          </a:prstGeom>
        </p:spPr>
        <p:txBody>
          <a:bodyPr tIns="648000"/>
          <a:lstStyle>
            <a:lvl1pPr algn="ctr">
              <a:defRPr>
                <a:latin typeface="Siemens Sans" pitchFamily="2" charset="0"/>
              </a:defRPr>
            </a:lvl1pPr>
          </a:lstStyle>
          <a:p>
            <a:r>
              <a:rPr lang="en-US" noProof="0" dirty="0"/>
              <a:t>Click icon to add picture</a:t>
            </a:r>
          </a:p>
        </p:txBody>
      </p:sp>
      <p:sp>
        <p:nvSpPr>
          <p:cNvPr id="8"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21" name="think-cell Folie" r:id="rId7" imgW="5715" imgH="5715" progId="TCLayout.ActiveDocument.1">
                  <p:embed/>
                </p:oleObj>
              </mc:Choice>
              <mc:Fallback>
                <p:oleObj name="think-cell Folie" r:id="rId7" imgW="5715" imgH="5715" progId="TCLayout.ActiveDocument.1">
                  <p:embed/>
                  <p:pic>
                    <p:nvPicPr>
                      <p:cNvPr id="0" name="图片 327705"/>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Rechteck 7"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11"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
        <p:nvSpPr>
          <p:cNvPr id="14" name="cdtContent Placeholder 2 Id3"/>
          <p:cNvSpPr>
            <a:spLocks noGrp="1"/>
          </p:cNvSpPr>
          <p:nvPr>
            <p:ph idx="1"/>
            <p:custDataLst>
              <p:tags r:id="rId4"/>
            </p:custDataLst>
          </p:nvPr>
        </p:nvSpPr>
        <p:spPr>
          <a:xfrm>
            <a:off x="627063" y="1443038"/>
            <a:ext cx="8208962" cy="2300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dtContent Placeholder 12 Id13"/>
          <p:cNvSpPr>
            <a:spLocks noGrp="1"/>
          </p:cNvSpPr>
          <p:nvPr>
            <p:ph sz="quarter" idx="13"/>
            <p:custDataLst>
              <p:tags r:id="rId5"/>
            </p:custDataLst>
          </p:nvPr>
        </p:nvSpPr>
        <p:spPr>
          <a:xfrm>
            <a:off x="627063" y="3888000"/>
            <a:ext cx="8208962" cy="2304000"/>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744" name="think-cell Folie" r:id="rId9" imgW="5715" imgH="5715" progId="TCLayout.ActiveDocument.1">
                  <p:embed/>
                </p:oleObj>
              </mc:Choice>
              <mc:Fallback>
                <p:oleObj name="think-cell Folie" r:id="rId9" imgW="5715" imgH="5715" progId="TCLayout.ActiveDocument.1">
                  <p:embed/>
                  <p:pic>
                    <p:nvPicPr>
                      <p:cNvPr id="0" name="图片 328728"/>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7" name="Rechteck 6"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sz="quarter" idx="1"/>
            <p:custDataLst>
              <p:tags r:id="rId4"/>
            </p:custDataLst>
          </p:nvPr>
        </p:nvSpPr>
        <p:spPr>
          <a:xfrm>
            <a:off x="627063" y="1414800"/>
            <a:ext cx="5472112" cy="2300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quarter" idx="2"/>
            <p:custDataLst>
              <p:tags r:id="rId5"/>
            </p:custDataLst>
          </p:nvPr>
        </p:nvSpPr>
        <p:spPr>
          <a:xfrm>
            <a:off x="6243638" y="1414800"/>
            <a:ext cx="5472112" cy="2300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Content Placeholder 4 Id5"/>
          <p:cNvSpPr>
            <a:spLocks noGrp="1"/>
          </p:cNvSpPr>
          <p:nvPr>
            <p:ph sz="quarter" idx="3"/>
            <p:custDataLst>
              <p:tags r:id="rId6"/>
            </p:custDataLst>
          </p:nvPr>
        </p:nvSpPr>
        <p:spPr>
          <a:xfrm>
            <a:off x="627063" y="3862800"/>
            <a:ext cx="5472112" cy="2304000"/>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Content Placeholder 5 Id6"/>
          <p:cNvSpPr>
            <a:spLocks noGrp="1"/>
          </p:cNvSpPr>
          <p:nvPr>
            <p:ph sz="quarter" idx="4"/>
            <p:custDataLst>
              <p:tags r:id="rId7"/>
            </p:custDataLst>
          </p:nvPr>
        </p:nvSpPr>
        <p:spPr>
          <a:xfrm>
            <a:off x="6243638" y="3862800"/>
            <a:ext cx="5472112" cy="2304000"/>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tatement_1">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1819" name="think-cell Folie" r:id="rId6" imgW="5715" imgH="5715" progId="TCLayout.ActiveDocument.1">
                  <p:embed/>
                </p:oleObj>
              </mc:Choice>
              <mc:Fallback>
                <p:oleObj name="think-cell Folie" r:id="rId6" imgW="5715" imgH="5715" progId="TCLayout.ActiveDocument.1">
                  <p:embed/>
                  <p:pic>
                    <p:nvPicPr>
                      <p:cNvPr id="0" name="Objek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0" name="Textplatzhalter 5"/>
          <p:cNvSpPr>
            <a:spLocks noGrp="1"/>
          </p:cNvSpPr>
          <p:nvPr>
            <p:ph type="body" sz="quarter" idx="12" hasCustomPrompt="1"/>
          </p:nvPr>
        </p:nvSpPr>
        <p:spPr>
          <a:xfrm>
            <a:off x="695686" y="1080000"/>
            <a:ext cx="10806975" cy="5085850"/>
          </a:xfrm>
          <a:prstGeom prst="rect">
            <a:avLst/>
          </a:prstGeom>
        </p:spPr>
        <p:txBody>
          <a:bodyPr/>
          <a:lstStyle>
            <a:lvl1pPr>
              <a:lnSpc>
                <a:spcPct val="80000"/>
              </a:lnSpc>
              <a:spcBef>
                <a:spcPts val="0"/>
              </a:spcBef>
              <a:defRPr sz="12500" b="1" cap="all" baseline="0">
                <a:solidFill>
                  <a:srgbClr val="FFFFFF"/>
                </a:solidFill>
                <a:latin typeface="Siemens Sans" pitchFamily="2" charset="0"/>
              </a:defRPr>
            </a:lvl1pPr>
          </a:lstStyle>
          <a:p>
            <a:pPr lvl="0"/>
            <a:r>
              <a:rPr lang="en-GB" noProof="0" dirty="0"/>
              <a:t>Very bold statement here!</a:t>
            </a:r>
          </a:p>
        </p:txBody>
      </p:sp>
      <p:pic>
        <p:nvPicPr>
          <p:cNvPr id="52" name="Grafik 51"/>
          <p:cNvPicPr>
            <a:picLocks noChangeAspect="1"/>
          </p:cNvPicPr>
          <p:nvPr userDrawn="1"/>
        </p:nvPicPr>
        <p:blipFill>
          <a:blip r:embed="rId8"/>
          <a:stretch>
            <a:fillRect/>
          </a:stretch>
        </p:blipFill>
        <p:spPr>
          <a:xfrm>
            <a:off x="10131735" y="324000"/>
            <a:ext cx="1712588" cy="726185"/>
          </a:xfrm>
          <a:prstGeom prst="rect">
            <a:avLst/>
          </a:prstGeom>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picture Siemens Advanta Dark Blue">
    <p:bg>
      <p:bgPr>
        <a:solidFill>
          <a:srgbClr val="FFFFFF"/>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71" name="think-cell Folie" r:id="rId7" imgW="5715" imgH="5715" progId="TCLayout.ActiveDocument.1">
                  <p:embed/>
                </p:oleObj>
              </mc:Choice>
              <mc:Fallback>
                <p:oleObj name="think-cell Folie" r:id="rId7" imgW="5715" imgH="5715" progId="TCLayout.ActiveDocument.1">
                  <p:embed/>
                  <p:pic>
                    <p:nvPicPr>
                      <p:cNvPr id="0"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51" name="Grafik 50"/>
          <p:cNvPicPr>
            <a:picLocks noChangeAspect="1"/>
          </p:cNvPicPr>
          <p:nvPr userDrawn="1"/>
        </p:nvPicPr>
        <p:blipFill rotWithShape="1">
          <a:blip r:embed="rId9"/>
          <a:srcRect b="15520"/>
          <a:stretch>
            <a:fillRect/>
          </a:stretch>
        </p:blipFill>
        <p:spPr>
          <a:xfrm>
            <a:off x="-20428" y="-14871"/>
            <a:ext cx="12218778" cy="6887742"/>
          </a:xfrm>
          <a:prstGeom prst="rect">
            <a:avLst/>
          </a:prstGeom>
          <a:ln>
            <a:noFill/>
          </a:ln>
        </p:spPr>
      </p:pic>
      <p:pic>
        <p:nvPicPr>
          <p:cNvPr id="50" name="Grafik 49"/>
          <p:cNvPicPr>
            <a:picLocks noChangeAspect="1"/>
          </p:cNvPicPr>
          <p:nvPr userDrawn="1"/>
        </p:nvPicPr>
        <p:blipFill>
          <a:blip r:embed="rId10"/>
          <a:stretch>
            <a:fillRect/>
          </a:stretch>
        </p:blipFill>
        <p:spPr>
          <a:xfrm>
            <a:off x="9267615" y="324149"/>
            <a:ext cx="2634971" cy="1117301"/>
          </a:xfrm>
          <a:prstGeom prst="rect">
            <a:avLst/>
          </a:prstGeom>
          <a:effectLst/>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chemeClr val="accent1"/>
          </a:solid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tatement_2">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2842" name="think-cell Folie" r:id="rId6" imgW="5715" imgH="5715" progId="TCLayout.ActiveDocument.1">
                  <p:embed/>
                </p:oleObj>
              </mc:Choice>
              <mc:Fallback>
                <p:oleObj name="think-cell Folie" r:id="rId6" imgW="5715" imgH="5715" progId="TCLayout.ActiveDocument.1">
                  <p:embed/>
                  <p:pic>
                    <p:nvPicPr>
                      <p:cNvPr id="0" name="Objek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0" name="Textplatzhalter 5"/>
          <p:cNvSpPr>
            <a:spLocks noGrp="1"/>
          </p:cNvSpPr>
          <p:nvPr>
            <p:ph type="body" sz="quarter" idx="12" hasCustomPrompt="1"/>
          </p:nvPr>
        </p:nvSpPr>
        <p:spPr>
          <a:xfrm>
            <a:off x="695686" y="1080000"/>
            <a:ext cx="10806975" cy="5085850"/>
          </a:xfrm>
          <a:prstGeom prst="rect">
            <a:avLst/>
          </a:prstGeom>
        </p:spPr>
        <p:txBody>
          <a:bodyPr/>
          <a:lstStyle>
            <a:lvl1pPr>
              <a:lnSpc>
                <a:spcPct val="80000"/>
              </a:lnSpc>
              <a:spcBef>
                <a:spcPts val="0"/>
              </a:spcBef>
              <a:defRPr sz="12500" b="1" cap="all" baseline="0">
                <a:solidFill>
                  <a:schemeClr val="tx2"/>
                </a:solidFill>
                <a:latin typeface="Siemens Sans" pitchFamily="2" charset="0"/>
              </a:defRPr>
            </a:lvl1pPr>
          </a:lstStyle>
          <a:p>
            <a:pPr lvl="0"/>
            <a:r>
              <a:rPr lang="en-GB" noProof="0" dirty="0"/>
              <a:t>Very bold statement here!</a:t>
            </a:r>
          </a:p>
        </p:txBody>
      </p:sp>
      <p:pic>
        <p:nvPicPr>
          <p:cNvPr id="34" name="Grafik 33"/>
          <p:cNvPicPr>
            <a:picLocks noChangeAspect="1"/>
          </p:cNvPicPr>
          <p:nvPr userDrawn="1"/>
        </p:nvPicPr>
        <p:blipFill>
          <a:blip r:embed="rId8"/>
          <a:stretch>
            <a:fillRect/>
          </a:stretch>
        </p:blipFill>
        <p:spPr>
          <a:xfrm>
            <a:off x="10134000" y="324000"/>
            <a:ext cx="1702127" cy="720000"/>
          </a:xfrm>
          <a:prstGeom prst="rect">
            <a:avLst/>
          </a:prstGeom>
          <a:solidFill>
            <a:schemeClr val="bg1"/>
          </a:solidFill>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352274" name="think-cell Folie" r:id="rId6" imgW="12700" imgH="12700" progId="TCLayout.ActiveDocument.1">
                  <p:embed/>
                </p:oleObj>
              </mc:Choice>
              <mc:Fallback>
                <p:oleObj name="think-cell Folie" r:id="rId6" imgW="12700" imgH="12700" progId="TCLayout.ActiveDocument.1">
                  <p:embed/>
                  <p:pic>
                    <p:nvPicPr>
                      <p:cNvPr id="0" name="Object 2" hidden="1"/>
                      <p:cNvPicPr/>
                      <p:nvPr/>
                    </p:nvPicPr>
                    <p:blipFill>
                      <a:blip r:embed="rId7"/>
                      <a:stretch>
                        <a:fillRect/>
                      </a:stretch>
                    </p:blipFill>
                    <p:spPr>
                      <a:xfrm>
                        <a:off x="1589" y="1588"/>
                        <a:ext cx="1587" cy="1587"/>
                      </a:xfrm>
                      <a:prstGeom prst="rect">
                        <a:avLst/>
                      </a:prstGeom>
                    </p:spPr>
                  </p:pic>
                </p:oleObj>
              </mc:Fallback>
            </mc:AlternateContent>
          </a:graphicData>
        </a:graphic>
      </p:graphicFrame>
      <p:sp>
        <p:nvSpPr>
          <p:cNvPr id="4" name="Rechteck 3"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5" name="cdtRectangle 115 Id3078"/>
          <p:cNvSpPr>
            <a:spLocks noGrp="1" noChangeArrowheads="1"/>
          </p:cNvSpPr>
          <p:nvPr>
            <p:ph type="title" hasCustomPrompt="1"/>
            <p:custDataLst>
              <p:tags r:id="rId4"/>
            </p:custDataLst>
          </p:nvPr>
        </p:nvSpPr>
        <p:spPr bwMode="auto">
          <a:xfrm>
            <a:off x="0" y="-1"/>
            <a:ext cx="12198350" cy="1412876"/>
          </a:xfrm>
          <a:prstGeom prst="rect">
            <a:avLst/>
          </a:prstGeom>
          <a:noFill/>
          <a:ln w="9525">
            <a:noFill/>
            <a:miter lim="800000"/>
          </a:ln>
        </p:spPr>
        <p:txBody>
          <a:bodyPr vert="horz" wrap="square" lIns="626400" tIns="432000" rIns="2746800" bIns="208800" numCol="1" anchor="t" anchorCtr="0" compatLnSpc="1"/>
          <a:lstStyle/>
          <a:p>
            <a:pPr lvl="0"/>
            <a:r>
              <a:rPr lang="en-US" dirty="0"/>
              <a:t>Action title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4979E81-7F23-436A-B2E6-4A9175751609}" type="datetimeFigureOut">
              <a:rPr lang="en-ZA" smtClean="0"/>
              <a:t>2020/08/26</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A30319B-6F84-4180-8AEF-140BB014D3FF}" type="slidenum">
              <a:rPr lang="en-ZA" smtClean="0"/>
              <a:t>‹#›</a:t>
            </a:fld>
            <a:endParaRPr lang="en-ZA"/>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3538" name="think-cell Folie" r:id="rId4" imgW="12700" imgH="12700" progId="TCLayout.ActiveDocument.1">
                  <p:embed/>
                </p:oleObj>
              </mc:Choice>
              <mc:Fallback>
                <p:oleObj name="think-cell Folie" r:id="rId4" imgW="12700" imgH="12700" progId="TCLayout.ActiveDocument.1">
                  <p:embed/>
                  <p:pic>
                    <p:nvPicPr>
                      <p:cNvPr id="0"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0" y="-1"/>
            <a:ext cx="12198350" cy="1412549"/>
          </a:xfrm>
        </p:spPr>
        <p:txBody>
          <a:bodyPr/>
          <a:lstStyle>
            <a:lvl1pPr>
              <a:defRPr/>
            </a:lvl1pPr>
          </a:lstStyle>
          <a:p>
            <a:r>
              <a:rPr lang="en-US" dirty="0"/>
              <a:t>Action title</a:t>
            </a:r>
          </a:p>
        </p:txBody>
      </p:sp>
      <p:sp>
        <p:nvSpPr>
          <p:cNvPr id="6" name="Text Placeholder 7"/>
          <p:cNvSpPr>
            <a:spLocks noGrp="1"/>
          </p:cNvSpPr>
          <p:nvPr>
            <p:ph type="body" sz="quarter" idx="10" hasCustomPrompt="1"/>
          </p:nvPr>
        </p:nvSpPr>
        <p:spPr>
          <a:xfrm>
            <a:off x="627062" y="1412874"/>
            <a:ext cx="11088688" cy="215394"/>
          </a:xfrm>
        </p:spPr>
        <p:txBody>
          <a:bodyPr/>
          <a:lstStyle>
            <a:lvl1pPr marL="0" indent="0">
              <a:defRPr/>
            </a:lvl1pPr>
            <a:lvl2pPr marL="155575" indent="-155575">
              <a:defRPr/>
            </a:lvl2pPr>
            <a:lvl3pPr marL="311150" indent="-155575">
              <a:defRPr/>
            </a:lvl3pPr>
            <a:lvl4pPr marL="466725" indent="-155575">
              <a:defRPr/>
            </a:lvl4pPr>
            <a:lvl5pPr marL="622300" indent="-155575">
              <a:defRPr/>
            </a:lvl5pPr>
          </a:lstStyle>
          <a:p>
            <a:pPr lvl="0"/>
            <a:r>
              <a:rPr lang="en-US" dirty="0"/>
              <a:t>Subtitle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0700" name="think-cell Slide" r:id="rId5" imgW="9525" imgH="9525" progId="TCLayout.ActiveDocument.1">
                  <p:embed/>
                </p:oleObj>
              </mc:Choice>
              <mc:Fallback>
                <p:oleObj name="think-cell Slide" r:id="rId5" imgW="9525" imgH="952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
            </p:custDataLst>
          </p:nvPr>
        </p:nvSpPr>
        <p:spPr bwMode="auto">
          <a:xfrm>
            <a:off x="0" y="0"/>
            <a:ext cx="158750" cy="158721"/>
          </a:xfrm>
          <a:prstGeom prst="rect">
            <a:avLst/>
          </a:prstGeom>
          <a:solidFill>
            <a:srgbClr val="FFFFFF"/>
          </a:solidFill>
          <a:ln>
            <a:solidFill>
              <a:srgbClr val="879BAA"/>
            </a:solidFill>
            <a:miter lim="800000"/>
          </a:ln>
          <a:effectLst/>
        </p:spPr>
        <p:txBody>
          <a:bodyPr vert="horz" wrap="none" lIns="0" tIns="0" rIns="0" bIns="0" numCol="1" spcCol="0" rtlCol="0" anchor="t" anchorCtr="0">
            <a:noAutofit/>
          </a:bodyPr>
          <a:lstStyle/>
          <a:p>
            <a:pPr marL="0" marR="0" lvl="0" indent="0" algn="ctr" defTabSz="914400" eaLnBrk="1" fontAlgn="auto" latinLnBrk="0" hangingPunct="1">
              <a:lnSpc>
                <a:spcPct val="100000"/>
              </a:lnSpc>
              <a:spcBef>
                <a:spcPct val="0"/>
              </a:spcBef>
              <a:spcAft>
                <a:spcPts val="0"/>
              </a:spcAft>
              <a:buClr>
                <a:srgbClr val="879BAA"/>
              </a:buClr>
              <a:buSzTx/>
              <a:buFontTx/>
              <a:buNone/>
            </a:pPr>
            <a:endParaRPr kumimoji="0" lang="en-US" sz="2200" b="1" i="0" u="none" strike="noStrike" kern="0" cap="none" spc="0" normalizeH="0" baseline="0" noProof="0" dirty="0">
              <a:ln>
                <a:noFill/>
              </a:ln>
              <a:solidFill>
                <a:srgbClr val="000000"/>
              </a:solidFill>
              <a:effectLst/>
              <a:uLnTx/>
              <a:uFillTx/>
              <a:latin typeface="Siemens Sans Global" pitchFamily="2" charset="-122"/>
              <a:ea typeface="Siemens Sans Global" pitchFamily="2" charset="-122"/>
              <a:cs typeface="Siemens Sans Global" pitchFamily="2" charset="-122"/>
              <a:sym typeface="Siemens Sans Global" pitchFamily="2" charset="-122"/>
            </a:endParaRPr>
          </a:p>
        </p:txBody>
      </p:sp>
      <p:sp>
        <p:nvSpPr>
          <p:cNvPr id="2" name="Title 1"/>
          <p:cNvSpPr>
            <a:spLocks noGrp="1"/>
          </p:cNvSpPr>
          <p:nvPr>
            <p:ph type="title"/>
          </p:nvPr>
        </p:nvSpPr>
        <p:spPr/>
        <p:txBody>
          <a:bodyPr/>
          <a:lstStyle>
            <a:lvl1pPr>
              <a:defRPr>
                <a:latin typeface="Siemens Sans Global" pitchFamily="2" charset="-122"/>
                <a:ea typeface="Siemens Sans Global" pitchFamily="2" charset="-122"/>
                <a:cs typeface="Siemens Sans Global" pitchFamily="2" charset="-122"/>
                <a:sym typeface="Siemens Sans Global" pitchFamily="2" charset="-122"/>
              </a:defRPr>
            </a:lvl1pPr>
          </a:lstStyle>
          <a:p>
            <a:r>
              <a:rPr lang="en-US"/>
              <a:t>Click to edit Master title style</a:t>
            </a:r>
            <a:endParaRPr lang="de-DE"/>
          </a:p>
        </p:txBody>
      </p:sp>
      <p:sp>
        <p:nvSpPr>
          <p:cNvPr id="3" name="Text Placeholder 2"/>
          <p:cNvSpPr>
            <a:spLocks noGrp="1"/>
          </p:cNvSpPr>
          <p:nvPr>
            <p:ph type="body" idx="1"/>
          </p:nvPr>
        </p:nvSpPr>
        <p:spPr>
          <a:xfrm>
            <a:off x="627062" y="1412939"/>
            <a:ext cx="11088688" cy="1077019"/>
          </a:xfrm>
        </p:spPr>
        <p:txBody>
          <a:bodyPr/>
          <a:lstStyle>
            <a:lvl1pPr>
              <a:defRPr>
                <a:latin typeface="Siemens Sans Global" pitchFamily="2" charset="-122"/>
                <a:ea typeface="Siemens Sans Global" pitchFamily="2" charset="-122"/>
                <a:cs typeface="Siemens Sans Global" pitchFamily="2" charset="-122"/>
                <a:sym typeface="Siemens Sans Global" pitchFamily="2" charset="-122"/>
              </a:defRPr>
            </a:lvl1pPr>
            <a:lvl2pPr>
              <a:defRPr>
                <a:latin typeface="Siemens Sans Global" pitchFamily="2" charset="-122"/>
                <a:ea typeface="Siemens Sans Global" pitchFamily="2" charset="-122"/>
                <a:cs typeface="Siemens Sans Global" pitchFamily="2" charset="-122"/>
                <a:sym typeface="Siemens Sans Global" pitchFamily="2" charset="-122"/>
              </a:defRPr>
            </a:lvl2pPr>
            <a:lvl3pPr>
              <a:defRPr>
                <a:latin typeface="Siemens Sans Global" pitchFamily="2" charset="-122"/>
                <a:ea typeface="Siemens Sans Global" pitchFamily="2" charset="-122"/>
                <a:cs typeface="Siemens Sans Global" pitchFamily="2" charset="-122"/>
                <a:sym typeface="Siemens Sans Global" pitchFamily="2" charset="-122"/>
              </a:defRPr>
            </a:lvl3pPr>
            <a:lvl4pPr>
              <a:defRPr>
                <a:latin typeface="Siemens Sans Global" pitchFamily="2" charset="-122"/>
                <a:ea typeface="Siemens Sans Global" pitchFamily="2" charset="-122"/>
                <a:cs typeface="Siemens Sans Global" pitchFamily="2" charset="-122"/>
                <a:sym typeface="Siemens Sans Global" pitchFamily="2" charset="-122"/>
              </a:defRPr>
            </a:lvl4pPr>
            <a:lvl5pPr>
              <a:defRPr>
                <a:latin typeface="Siemens Sans Global" pitchFamily="2" charset="-122"/>
                <a:ea typeface="Siemens Sans Global" pitchFamily="2" charset="-122"/>
                <a:cs typeface="Siemens Sans Global" pitchFamily="2" charset="-122"/>
                <a:sym typeface="Siemens Sans Global" pitchFamily="2"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3900599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picture_Siemens Advanta Dark Blu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4796"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60" name="Grafik 59"/>
          <p:cNvPicPr>
            <a:picLocks noChangeAspect="1"/>
          </p:cNvPicPr>
          <p:nvPr userDrawn="1"/>
        </p:nvPicPr>
        <p:blipFill rotWithShape="1">
          <a:blip r:embed="rId9">
            <a:extLst>
              <a:ext uri="{28A0092B-C50C-407E-A947-70E740481C1C}">
                <a14:useLocalDpi xmlns:a14="http://schemas.microsoft.com/office/drawing/2010/main" val="0"/>
              </a:ext>
            </a:extLst>
          </a:blip>
          <a:srcRect l="2160" t="1851" r="599" b="3287"/>
          <a:stretch>
            <a:fillRect/>
          </a:stretch>
        </p:blipFill>
        <p:spPr>
          <a:xfrm>
            <a:off x="0" y="0"/>
            <a:ext cx="12198350" cy="6858000"/>
          </a:xfrm>
          <a:prstGeom prst="rect">
            <a:avLst/>
          </a:prstGeom>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chemeClr val="accent1"/>
          </a:solid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pic>
        <p:nvPicPr>
          <p:cNvPr id="61" name="Grafik 60"/>
          <p:cNvPicPr>
            <a:picLocks noChangeAspect="1"/>
          </p:cNvPicPr>
          <p:nvPr userDrawn="1"/>
        </p:nvPicPr>
        <p:blipFill>
          <a:blip r:embed="rId10"/>
          <a:stretch>
            <a:fillRect/>
          </a:stretch>
        </p:blipFill>
        <p:spPr>
          <a:xfrm>
            <a:off x="9267615" y="324149"/>
            <a:ext cx="2634969" cy="1117301"/>
          </a:xfrm>
          <a:prstGeom prst="rect">
            <a:avLst/>
          </a:prstGeom>
          <a:effectLst>
            <a:outerShdw blurRad="889000" dist="165100" dir="16200000" sx="107000" sy="107000" rotWithShape="0">
              <a:prstClr val="black">
                <a:alpha val="76000"/>
              </a:prstClr>
            </a:outerShdw>
          </a:effectLst>
        </p:spPr>
      </p:pic>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119383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picture_Siemens Advanta Tea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5820"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60" name="Grafik 59"/>
          <p:cNvPicPr>
            <a:picLocks noChangeAspect="1"/>
          </p:cNvPicPr>
          <p:nvPr userDrawn="1"/>
        </p:nvPicPr>
        <p:blipFill rotWithShape="1">
          <a:blip r:embed="rId9">
            <a:extLst>
              <a:ext uri="{28A0092B-C50C-407E-A947-70E740481C1C}">
                <a14:useLocalDpi xmlns:a14="http://schemas.microsoft.com/office/drawing/2010/main" val="0"/>
              </a:ext>
            </a:extLst>
          </a:blip>
          <a:srcRect l="2160" t="1851" r="599" b="3287"/>
          <a:stretch>
            <a:fillRect/>
          </a:stretch>
        </p:blipFill>
        <p:spPr>
          <a:xfrm>
            <a:off x="0" y="0"/>
            <a:ext cx="12198350" cy="6858000"/>
          </a:xfrm>
          <a:prstGeom prst="rect">
            <a:avLst/>
          </a:prstGeom>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rgbClr val="78CDCD"/>
          </a:solidFill>
        </p:spPr>
        <p:txBody>
          <a:bodyPr wrap="square" lIns="216000" tIns="90000" rIns="216000" bIns="216000" anchor="b" anchorCtr="0">
            <a:spAutoFit/>
          </a:bodyPr>
          <a:lstStyle>
            <a:lvl1pPr>
              <a:defRPr sz="4400" smtClean="0">
                <a:solidFill>
                  <a:srgbClr val="004669"/>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pic>
        <p:nvPicPr>
          <p:cNvPr id="61" name="Grafik 60"/>
          <p:cNvPicPr>
            <a:picLocks noChangeAspect="1"/>
          </p:cNvPicPr>
          <p:nvPr userDrawn="1"/>
        </p:nvPicPr>
        <p:blipFill>
          <a:blip r:embed="rId10"/>
          <a:stretch>
            <a:fillRect/>
          </a:stretch>
        </p:blipFill>
        <p:spPr>
          <a:xfrm>
            <a:off x="9267615" y="324149"/>
            <a:ext cx="2634969" cy="1117301"/>
          </a:xfrm>
          <a:prstGeom prst="rect">
            <a:avLst/>
          </a:prstGeom>
          <a:effectLst>
            <a:outerShdw blurRad="889000" dist="165100" dir="16200000" sx="107000" sy="107000" rotWithShape="0">
              <a:prstClr val="black">
                <a:alpha val="76000"/>
              </a:prstClr>
            </a:outerShdw>
          </a:effectLst>
        </p:spPr>
      </p:pic>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267433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picture Siemens Advanta Dark Blue">
    <p:bg>
      <p:bgPr>
        <a:solidFill>
          <a:srgbClr val="FFFFFF"/>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6844"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51" name="Grafik 50"/>
          <p:cNvPicPr>
            <a:picLocks noChangeAspect="1"/>
          </p:cNvPicPr>
          <p:nvPr userDrawn="1"/>
        </p:nvPicPr>
        <p:blipFill rotWithShape="1">
          <a:blip r:embed="rId9"/>
          <a:srcRect b="15520"/>
          <a:stretch>
            <a:fillRect/>
          </a:stretch>
        </p:blipFill>
        <p:spPr>
          <a:xfrm>
            <a:off x="-20428" y="-14871"/>
            <a:ext cx="12218778" cy="6887742"/>
          </a:xfrm>
          <a:prstGeom prst="rect">
            <a:avLst/>
          </a:prstGeom>
          <a:ln>
            <a:noFill/>
          </a:ln>
        </p:spPr>
      </p:pic>
      <p:pic>
        <p:nvPicPr>
          <p:cNvPr id="50" name="Grafik 49"/>
          <p:cNvPicPr>
            <a:picLocks noChangeAspect="1"/>
          </p:cNvPicPr>
          <p:nvPr userDrawn="1"/>
        </p:nvPicPr>
        <p:blipFill>
          <a:blip r:embed="rId10"/>
          <a:stretch>
            <a:fillRect/>
          </a:stretch>
        </p:blipFill>
        <p:spPr>
          <a:xfrm>
            <a:off x="9267615" y="324149"/>
            <a:ext cx="2634971" cy="1117301"/>
          </a:xfrm>
          <a:prstGeom prst="rect">
            <a:avLst/>
          </a:prstGeom>
          <a:effectLst/>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chemeClr val="accent1"/>
          </a:solid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359368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picture Siemens Advanta Dark Blue">
    <p:bg>
      <p:bgPr>
        <a:solidFill>
          <a:srgbClr val="FFFFFF"/>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7868"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52" name="Grafik 51"/>
          <p:cNvPicPr>
            <a:picLocks noChangeAspect="1"/>
          </p:cNvPicPr>
          <p:nvPr userDrawn="1"/>
        </p:nvPicPr>
        <p:blipFill rotWithShape="1">
          <a:blip r:embed="rId9"/>
          <a:srcRect t="15570"/>
          <a:stretch>
            <a:fillRect/>
          </a:stretch>
        </p:blipFill>
        <p:spPr>
          <a:xfrm>
            <a:off x="0" y="0"/>
            <a:ext cx="12219855" cy="6885384"/>
          </a:xfrm>
          <a:prstGeom prst="rect">
            <a:avLst/>
          </a:prstGeom>
        </p:spPr>
      </p:pic>
      <p:pic>
        <p:nvPicPr>
          <p:cNvPr id="50" name="Grafik 49"/>
          <p:cNvPicPr>
            <a:picLocks noChangeAspect="1"/>
          </p:cNvPicPr>
          <p:nvPr userDrawn="1"/>
        </p:nvPicPr>
        <p:blipFill>
          <a:blip r:embed="rId10"/>
          <a:stretch>
            <a:fillRect/>
          </a:stretch>
        </p:blipFill>
        <p:spPr>
          <a:xfrm>
            <a:off x="9267615" y="324149"/>
            <a:ext cx="2634971" cy="1117301"/>
          </a:xfrm>
          <a:prstGeom prst="rect">
            <a:avLst/>
          </a:prstGeom>
          <a:effectLst/>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chemeClr val="accent1"/>
          </a:solid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237447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2" name="think-cell Folie" r:id="rId5" imgW="9525" imgH="9525" progId="TCLayout.ActiveDocument.1">
                  <p:embed/>
                </p:oleObj>
              </mc:Choice>
              <mc:Fallback>
                <p:oleObj name="think-cell Folie" r:id="rId5" imgW="9525" imgH="9525" progId="TCLayout.ActiveDocument.1">
                  <p:embed/>
                  <p:pic>
                    <p:nvPicPr>
                      <p:cNvPr id="4" name="Objek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el 2"/>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389255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picture Siemens Advanta Dark Blue">
    <p:bg>
      <p:bgPr>
        <a:solidFill>
          <a:srgbClr val="FFFFFF"/>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5984" name="think-cell Folie" r:id="rId7" imgW="5715" imgH="5715" progId="TCLayout.ActiveDocument.1">
                  <p:embed/>
                </p:oleObj>
              </mc:Choice>
              <mc:Fallback>
                <p:oleObj name="think-cell Folie" r:id="rId7" imgW="5715" imgH="5715" progId="TCLayout.ActiveDocument.1">
                  <p:embed/>
                  <p:pic>
                    <p:nvPicPr>
                      <p:cNvPr id="0"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52" name="Grafik 51"/>
          <p:cNvPicPr>
            <a:picLocks noChangeAspect="1"/>
          </p:cNvPicPr>
          <p:nvPr userDrawn="1"/>
        </p:nvPicPr>
        <p:blipFill rotWithShape="1">
          <a:blip r:embed="rId9"/>
          <a:srcRect t="15570"/>
          <a:stretch>
            <a:fillRect/>
          </a:stretch>
        </p:blipFill>
        <p:spPr>
          <a:xfrm>
            <a:off x="0" y="0"/>
            <a:ext cx="12219855" cy="6885384"/>
          </a:xfrm>
          <a:prstGeom prst="rect">
            <a:avLst/>
          </a:prstGeom>
        </p:spPr>
      </p:pic>
      <p:pic>
        <p:nvPicPr>
          <p:cNvPr id="50" name="Grafik 49"/>
          <p:cNvPicPr>
            <a:picLocks noChangeAspect="1"/>
          </p:cNvPicPr>
          <p:nvPr userDrawn="1"/>
        </p:nvPicPr>
        <p:blipFill>
          <a:blip r:embed="rId10"/>
          <a:stretch>
            <a:fillRect/>
          </a:stretch>
        </p:blipFill>
        <p:spPr>
          <a:xfrm>
            <a:off x="9267615" y="324149"/>
            <a:ext cx="2634971" cy="1117301"/>
          </a:xfrm>
          <a:prstGeom prst="rect">
            <a:avLst/>
          </a:prstGeom>
          <a:effectLst/>
        </p:spPr>
      </p:pic>
      <p:sp>
        <p:nvSpPr>
          <p:cNvPr id="4" name="cdtRectangle 115 Id57350"/>
          <p:cNvSpPr>
            <a:spLocks noGrp="1" noChangeArrowheads="1"/>
          </p:cNvSpPr>
          <p:nvPr>
            <p:ph type="ctrTitle"/>
            <p:custDataLst>
              <p:tags r:id="rId4"/>
            </p:custDataLst>
          </p:nvPr>
        </p:nvSpPr>
        <p:spPr bwMode="ltGray">
          <a:xfrm>
            <a:off x="627063" y="4528794"/>
            <a:ext cx="6480000" cy="1663205"/>
          </a:xfrm>
          <a:solidFill>
            <a:schemeClr val="accent1"/>
          </a:solid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sp>
        <p:nvSpPr>
          <p:cNvPr id="5" name="cdtText Box 101 Id11"/>
          <p:cNvSpPr txBox="1">
            <a:spLocks noChangeArrowheads="1"/>
          </p:cNvSpPr>
          <p:nvPr userDrawn="1">
            <p:custDataLst>
              <p:tags r:id="rId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9" name="Gruppieren 3"/>
          <p:cNvGrpSpPr/>
          <p:nvPr userDrawn="1"/>
        </p:nvGrpSpPr>
        <p:grpSpPr>
          <a:xfrm>
            <a:off x="-216000" y="-216000"/>
            <a:ext cx="12628800" cy="7290000"/>
            <a:chOff x="-216000" y="-216000"/>
            <a:chExt cx="12628800" cy="7290000"/>
          </a:xfrm>
        </p:grpSpPr>
        <p:cxnSp>
          <p:nvCxnSpPr>
            <p:cNvPr id="30"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_Siemens Advanta Dark Blue">
    <p:bg>
      <p:bgPr>
        <a:solidFill>
          <a:srgbClr val="004669"/>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916" name="think-cell Folie" r:id="rId8" imgW="9525" imgH="9525" progId="TCLayout.ActiveDocument.1">
                  <p:embed/>
                </p:oleObj>
              </mc:Choice>
              <mc:Fallback>
                <p:oleObj name="think-cell Folie" r:id="rId8" imgW="9525" imgH="9525" progId="TCLayout.ActiveDocument.1">
                  <p:embed/>
                  <p:pic>
                    <p:nvPicPr>
                      <p:cNvPr id="3" name="Objek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pic>
        <p:nvPicPr>
          <p:cNvPr id="57" name="Grafik 56"/>
          <p:cNvPicPr>
            <a:picLocks noChangeAspect="1"/>
          </p:cNvPicPr>
          <p:nvPr userDrawn="1"/>
        </p:nvPicPr>
        <p:blipFill>
          <a:blip r:embed="rId10"/>
          <a:stretch>
            <a:fillRect/>
          </a:stretch>
        </p:blipFill>
        <p:spPr>
          <a:xfrm>
            <a:off x="10131735" y="324000"/>
            <a:ext cx="1712588" cy="726185"/>
          </a:xfrm>
          <a:prstGeom prst="rect">
            <a:avLst/>
          </a:prstGeom>
          <a:effectLst/>
        </p:spPr>
      </p:pic>
      <p:sp>
        <p:nvSpPr>
          <p:cNvPr id="28" name="Titel 1"/>
          <p:cNvSpPr>
            <a:spLocks noGrp="1"/>
          </p:cNvSpPr>
          <p:nvPr>
            <p:ph type="title"/>
          </p:nvPr>
        </p:nvSpPr>
        <p:spPr bwMode="gray">
          <a:xfrm>
            <a:off x="0" y="-1"/>
            <a:ext cx="12198350" cy="1412876"/>
          </a:xfrm>
        </p:spPr>
        <p:txBody>
          <a:bodyPr/>
          <a:lstStyle>
            <a:lvl1pPr>
              <a:defRPr>
                <a:solidFill>
                  <a:srgbClr val="FFFFFF"/>
                </a:solidFill>
              </a:defRPr>
            </a:lvl1pPr>
          </a:lstStyle>
          <a:p>
            <a:r>
              <a:rPr lang="en-US" noProof="0" dirty="0"/>
              <a:t>Click to edit Master title style</a:t>
            </a:r>
          </a:p>
        </p:txBody>
      </p:sp>
      <p:grpSp>
        <p:nvGrpSpPr>
          <p:cNvPr id="53" name="Gruppieren 3"/>
          <p:cNvGrpSpPr/>
          <p:nvPr userDrawn="1"/>
        </p:nvGrpSpPr>
        <p:grpSpPr>
          <a:xfrm>
            <a:off x="-216000" y="-216000"/>
            <a:ext cx="12628800" cy="7290000"/>
            <a:chOff x="-216000" y="-216000"/>
            <a:chExt cx="12628800" cy="7290000"/>
          </a:xfrm>
        </p:grpSpPr>
        <p:cxnSp>
          <p:nvCxnSpPr>
            <p:cNvPr id="54"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TextBox 13 Id19"/>
          <p:cNvSpPr txBox="1"/>
          <p:nvPr userDrawn="1">
            <p:custDataLst>
              <p:tags r:id="rId5"/>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FFFFFF"/>
                </a:solidFill>
                <a:latin typeface="Siemens Sans" pitchFamily="2" charset="0"/>
                <a:cs typeface="+mn-cs"/>
              </a:rPr>
              <a:t>Confidential © Siemens 2020</a:t>
            </a:r>
          </a:p>
        </p:txBody>
      </p:sp>
      <p:sp>
        <p:nvSpPr>
          <p:cNvPr id="35" name="cdtTextBox 11 Id18"/>
          <p:cNvSpPr txBox="1"/>
          <p:nvPr userDrawn="1">
            <p:custDataLst>
              <p:tags r:id="rId6"/>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FFFFFF"/>
                </a:solidFill>
                <a:latin typeface="Siemens Sans" pitchFamily="2" charset="0"/>
              </a:rPr>
              <a:t>Page </a:t>
            </a:r>
            <a:fld id="{91E7552C-A157-4A4F-8E99-698C0325FC94}" type="slidenum">
              <a:rPr lang="en-US" sz="1000" noProof="0" dirty="0" smtClean="0">
                <a:solidFill>
                  <a:srgbClr val="FFFFFF"/>
                </a:solidFill>
                <a:latin typeface="Siemens Sans" pitchFamily="2" charset="0"/>
              </a:rPr>
              <a:t>‹#›</a:t>
            </a:fld>
            <a:endParaRPr lang="en-US" sz="1000" noProof="0" dirty="0">
              <a:solidFill>
                <a:srgbClr val="FFFFFF"/>
              </a:solidFill>
              <a:latin typeface="Siemens Sans" pitchFamily="2" charset="0"/>
            </a:endParaRPr>
          </a:p>
        </p:txBody>
      </p:sp>
    </p:spTree>
    <p:extLst>
      <p:ext uri="{BB962C8B-B14F-4D97-AF65-F5344CB8AC3E}">
        <p14:creationId xmlns:p14="http://schemas.microsoft.com/office/powerpoint/2010/main" val="15232801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_Siemens Advanta Light Blue">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0940" name="think-cell Folie" r:id="rId8" imgW="9525" imgH="9525" progId="TCLayout.ActiveDocument.1">
                  <p:embed/>
                </p:oleObj>
              </mc:Choice>
              <mc:Fallback>
                <p:oleObj name="think-cell Folie" r:id="rId8" imgW="9525" imgH="9525" progId="TCLayout.ActiveDocument.1">
                  <p:embed/>
                  <p:pic>
                    <p:nvPicPr>
                      <p:cNvPr id="3" name="Objek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28" name="Titel 1"/>
          <p:cNvSpPr>
            <a:spLocks noGrp="1"/>
          </p:cNvSpPr>
          <p:nvPr>
            <p:ph type="title"/>
          </p:nvPr>
        </p:nvSpPr>
        <p:spPr bwMode="gray">
          <a:xfrm>
            <a:off x="0" y="-1"/>
            <a:ext cx="12198350" cy="1412876"/>
          </a:xfrm>
        </p:spPr>
        <p:txBody>
          <a:bodyPr/>
          <a:lstStyle>
            <a:lvl1pPr>
              <a:defRPr>
                <a:solidFill>
                  <a:srgbClr val="FFFFFF"/>
                </a:solidFill>
              </a:defRPr>
            </a:lvl1pPr>
          </a:lstStyle>
          <a:p>
            <a:r>
              <a:rPr lang="en-US" noProof="0" dirty="0"/>
              <a:t>Click to edit Master title style</a:t>
            </a:r>
          </a:p>
        </p:txBody>
      </p:sp>
      <p:grpSp>
        <p:nvGrpSpPr>
          <p:cNvPr id="53" name="Gruppieren 3"/>
          <p:cNvGrpSpPr/>
          <p:nvPr userDrawn="1"/>
        </p:nvGrpSpPr>
        <p:grpSpPr>
          <a:xfrm>
            <a:off x="-216000" y="-216000"/>
            <a:ext cx="12628800" cy="7290000"/>
            <a:chOff x="-216000" y="-216000"/>
            <a:chExt cx="12628800" cy="7290000"/>
          </a:xfrm>
        </p:grpSpPr>
        <p:cxnSp>
          <p:nvCxnSpPr>
            <p:cNvPr id="54"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34" name="Grafik 33"/>
          <p:cNvPicPr>
            <a:picLocks noChangeAspect="1"/>
          </p:cNvPicPr>
          <p:nvPr userDrawn="1"/>
        </p:nvPicPr>
        <p:blipFill>
          <a:blip r:embed="rId10"/>
          <a:stretch>
            <a:fillRect/>
          </a:stretch>
        </p:blipFill>
        <p:spPr>
          <a:xfrm>
            <a:off x="10131735" y="324000"/>
            <a:ext cx="1712588" cy="726185"/>
          </a:xfrm>
          <a:prstGeom prst="rect">
            <a:avLst/>
          </a:prstGeom>
          <a:effectLst/>
        </p:spPr>
      </p:pic>
      <p:sp>
        <p:nvSpPr>
          <p:cNvPr id="31" name="cdtTextBox 13 Id19"/>
          <p:cNvSpPr txBox="1"/>
          <p:nvPr userDrawn="1">
            <p:custDataLst>
              <p:tags r:id="rId5"/>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FFFFFF"/>
                </a:solidFill>
                <a:latin typeface="Siemens Sans" pitchFamily="2" charset="0"/>
                <a:cs typeface="+mn-cs"/>
              </a:rPr>
              <a:t>Confidential © Siemens 2020</a:t>
            </a:r>
          </a:p>
        </p:txBody>
      </p:sp>
      <p:sp>
        <p:nvSpPr>
          <p:cNvPr id="32" name="cdtTextBox 11 Id18"/>
          <p:cNvSpPr txBox="1"/>
          <p:nvPr userDrawn="1">
            <p:custDataLst>
              <p:tags r:id="rId6"/>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FFFFFF"/>
                </a:solidFill>
                <a:latin typeface="Siemens Sans" pitchFamily="2" charset="0"/>
              </a:rPr>
              <a:t>Page </a:t>
            </a:r>
            <a:fld id="{91E7552C-A157-4A4F-8E99-698C0325FC94}" type="slidenum">
              <a:rPr lang="en-US" sz="1000" noProof="0" dirty="0" smtClean="0">
                <a:solidFill>
                  <a:srgbClr val="FFFFFF"/>
                </a:solidFill>
                <a:latin typeface="Siemens Sans" pitchFamily="2" charset="0"/>
              </a:rPr>
              <a:t>‹#›</a:t>
            </a:fld>
            <a:endParaRPr lang="en-US" sz="1000" noProof="0" dirty="0">
              <a:solidFill>
                <a:srgbClr val="FFFFFF"/>
              </a:solidFill>
              <a:latin typeface="Siemens Sans" pitchFamily="2" charset="0"/>
            </a:endParaRPr>
          </a:p>
        </p:txBody>
      </p:sp>
    </p:spTree>
    <p:extLst>
      <p:ext uri="{BB962C8B-B14F-4D97-AF65-F5344CB8AC3E}">
        <p14:creationId xmlns:p14="http://schemas.microsoft.com/office/powerpoint/2010/main" val="991095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_Siemens Advanta Teal">
    <p:bg>
      <p:bgPr>
        <a:solidFill>
          <a:srgbClr val="78CDCD"/>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1964" name="think-cell Folie" r:id="rId8" imgW="9525" imgH="9525" progId="TCLayout.ActiveDocument.1">
                  <p:embed/>
                </p:oleObj>
              </mc:Choice>
              <mc:Fallback>
                <p:oleObj name="think-cell Folie" r:id="rId8" imgW="9525" imgH="9525" progId="TCLayout.ActiveDocument.1">
                  <p:embed/>
                  <p:pic>
                    <p:nvPicPr>
                      <p:cNvPr id="3" name="Objek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28" name="Titel 1"/>
          <p:cNvSpPr>
            <a:spLocks noGrp="1"/>
          </p:cNvSpPr>
          <p:nvPr>
            <p:ph type="title"/>
          </p:nvPr>
        </p:nvSpPr>
        <p:spPr bwMode="gray">
          <a:xfrm>
            <a:off x="0" y="-1"/>
            <a:ext cx="12198350" cy="1412876"/>
          </a:xfrm>
        </p:spPr>
        <p:txBody>
          <a:bodyPr/>
          <a:lstStyle>
            <a:lvl1pPr>
              <a:defRPr>
                <a:solidFill>
                  <a:srgbClr val="004669"/>
                </a:solidFill>
              </a:defRPr>
            </a:lvl1pPr>
          </a:lstStyle>
          <a:p>
            <a:r>
              <a:rPr lang="en-US" noProof="0" dirty="0"/>
              <a:t>Click to edit Master title style</a:t>
            </a:r>
          </a:p>
        </p:txBody>
      </p:sp>
      <p:grpSp>
        <p:nvGrpSpPr>
          <p:cNvPr id="53" name="Gruppieren 3"/>
          <p:cNvGrpSpPr/>
          <p:nvPr userDrawn="1"/>
        </p:nvGrpSpPr>
        <p:grpSpPr>
          <a:xfrm>
            <a:off x="-216000" y="-216000"/>
            <a:ext cx="12628800" cy="7290000"/>
            <a:chOff x="-216000" y="-216000"/>
            <a:chExt cx="12628800" cy="7290000"/>
          </a:xfrm>
        </p:grpSpPr>
        <p:cxnSp>
          <p:nvCxnSpPr>
            <p:cNvPr id="54"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34" name="Grafik 33"/>
          <p:cNvPicPr>
            <a:picLocks noChangeAspect="1"/>
          </p:cNvPicPr>
          <p:nvPr userDrawn="1"/>
        </p:nvPicPr>
        <p:blipFill>
          <a:blip r:embed="rId10"/>
          <a:stretch>
            <a:fillRect/>
          </a:stretch>
        </p:blipFill>
        <p:spPr>
          <a:xfrm>
            <a:off x="10131735" y="324000"/>
            <a:ext cx="1712588" cy="726185"/>
          </a:xfrm>
          <a:prstGeom prst="rect">
            <a:avLst/>
          </a:prstGeom>
          <a:effectLst/>
        </p:spPr>
      </p:pic>
      <p:sp>
        <p:nvSpPr>
          <p:cNvPr id="31" name="cdtTextBox 13 Id19"/>
          <p:cNvSpPr txBox="1"/>
          <p:nvPr userDrawn="1">
            <p:custDataLst>
              <p:tags r:id="rId5"/>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FFFFFF"/>
                </a:solidFill>
                <a:latin typeface="Siemens Sans" pitchFamily="2" charset="0"/>
                <a:cs typeface="+mn-cs"/>
              </a:rPr>
              <a:t>Confidential © Siemens 2020</a:t>
            </a:r>
          </a:p>
        </p:txBody>
      </p:sp>
      <p:sp>
        <p:nvSpPr>
          <p:cNvPr id="32" name="cdtTextBox 11 Id18"/>
          <p:cNvSpPr txBox="1"/>
          <p:nvPr userDrawn="1">
            <p:custDataLst>
              <p:tags r:id="rId6"/>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FFFFFF"/>
                </a:solidFill>
                <a:latin typeface="Siemens Sans" pitchFamily="2" charset="0"/>
              </a:rPr>
              <a:t>Page </a:t>
            </a:r>
            <a:fld id="{91E7552C-A157-4A4F-8E99-698C0325FC94}" type="slidenum">
              <a:rPr lang="en-US" sz="1000" noProof="0" dirty="0" smtClean="0">
                <a:solidFill>
                  <a:srgbClr val="FFFFFF"/>
                </a:solidFill>
                <a:latin typeface="Siemens Sans" pitchFamily="2" charset="0"/>
              </a:rPr>
              <a:t>‹#›</a:t>
            </a:fld>
            <a:endParaRPr lang="en-US" sz="1000" noProof="0" dirty="0">
              <a:solidFill>
                <a:srgbClr val="FFFFFF"/>
              </a:solidFill>
              <a:latin typeface="Siemens Sans" pitchFamily="2" charset="0"/>
            </a:endParaRPr>
          </a:p>
        </p:txBody>
      </p:sp>
    </p:spTree>
    <p:extLst>
      <p:ext uri="{BB962C8B-B14F-4D97-AF65-F5344CB8AC3E}">
        <p14:creationId xmlns:p14="http://schemas.microsoft.com/office/powerpoint/2010/main" val="2413086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Dark Blue">
    <p:bg>
      <p:bgPr>
        <a:solidFill>
          <a:srgbClr val="004669"/>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2988"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0"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extLst>
      <p:ext uri="{BB962C8B-B14F-4D97-AF65-F5344CB8AC3E}">
        <p14:creationId xmlns:p14="http://schemas.microsoft.com/office/powerpoint/2010/main" val="40200846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Dark Blue_2">
    <p:bg>
      <p:bgPr>
        <a:solidFill>
          <a:srgbClr val="004669"/>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4012"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0"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78CDCD"/>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extLst>
      <p:ext uri="{BB962C8B-B14F-4D97-AF65-F5344CB8AC3E}">
        <p14:creationId xmlns:p14="http://schemas.microsoft.com/office/powerpoint/2010/main" val="3406409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Light Blue">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5036"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FFFFFF"/>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extLst>
      <p:ext uri="{BB962C8B-B14F-4D97-AF65-F5344CB8AC3E}">
        <p14:creationId xmlns:p14="http://schemas.microsoft.com/office/powerpoint/2010/main" val="15891740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Light Blue_2">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6060"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004669"/>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extLst>
      <p:ext uri="{BB962C8B-B14F-4D97-AF65-F5344CB8AC3E}">
        <p14:creationId xmlns:p14="http://schemas.microsoft.com/office/powerpoint/2010/main" val="2423979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Teal">
    <p:bg>
      <p:bgPr>
        <a:solidFill>
          <a:srgbClr val="78CDCD"/>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7084" name="think-cell Folie" r:id="rId7" imgW="5715" imgH="5715" progId="TCLayout.ActiveDocument.1">
                  <p:embed/>
                </p:oleObj>
              </mc:Choice>
              <mc:Fallback>
                <p:oleObj name="think-cell Folie" r:id="rId7" imgW="5715" imgH="5715" progId="TCLayout.ActiveDocument.1">
                  <p:embed/>
                  <p:pic>
                    <p:nvPicPr>
                      <p:cNvPr id="3" name="Objek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4"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rgbClr val="004669"/>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extLst>
      <p:ext uri="{BB962C8B-B14F-4D97-AF65-F5344CB8AC3E}">
        <p14:creationId xmlns:p14="http://schemas.microsoft.com/office/powerpoint/2010/main" val="3656039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8108" name="think-cell Folie" r:id="rId5" imgW="9525" imgH="9525" progId="TCLayout.ActiveDocument.1">
                  <p:embed/>
                </p:oleObj>
              </mc:Choice>
              <mc:Fallback>
                <p:oleObj name="think-cell Folie" r:id="rId5" imgW="9525" imgH="9525" progId="TCLayout.ActiveDocument.1">
                  <p:embed/>
                  <p:pic>
                    <p:nvPicPr>
                      <p:cNvPr id="5" name="Objek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el 1"/>
          <p:cNvSpPr>
            <a:spLocks noGrp="1"/>
          </p:cNvSpPr>
          <p:nvPr>
            <p:ph type="title"/>
          </p:nvPr>
        </p:nvSpPr>
        <p:spPr/>
        <p:txBody>
          <a:bodyPr/>
          <a:lstStyle/>
          <a:p>
            <a:r>
              <a:rPr lang="en-US" noProof="0" dirty="0"/>
              <a:t>Click to edit Master title style</a:t>
            </a:r>
          </a:p>
        </p:txBody>
      </p:sp>
      <p:sp>
        <p:nvSpPr>
          <p:cNvPr id="4" name="Bildplatzhalter 3"/>
          <p:cNvSpPr>
            <a:spLocks noGrp="1"/>
          </p:cNvSpPr>
          <p:nvPr>
            <p:ph type="pic" sz="quarter" idx="10"/>
          </p:nvPr>
        </p:nvSpPr>
        <p:spPr>
          <a:xfrm>
            <a:off x="0" y="1412720"/>
            <a:ext cx="122040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Tree>
    <p:extLst>
      <p:ext uri="{BB962C8B-B14F-4D97-AF65-F5344CB8AC3E}">
        <p14:creationId xmlns:p14="http://schemas.microsoft.com/office/powerpoint/2010/main" val="3255798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32" name="think-cell Folie" r:id="rId5" imgW="9525" imgH="9525" progId="TCLayout.ActiveDocument.1">
                  <p:embed/>
                </p:oleObj>
              </mc:Choice>
              <mc:Fallback>
                <p:oleObj name="think-cell Folie" r:id="rId5" imgW="9525" imgH="9525" progId="TCLayout.ActiveDocument.1">
                  <p:embed/>
                  <p:pic>
                    <p:nvPicPr>
                      <p:cNvPr id="5" name="Objek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6" name="Bildplatzhalter 3"/>
          <p:cNvSpPr>
            <a:spLocks noGrp="1"/>
          </p:cNvSpPr>
          <p:nvPr>
            <p:ph type="pic" sz="quarter" idx="10"/>
          </p:nvPr>
        </p:nvSpPr>
        <p:spPr>
          <a:xfrm>
            <a:off x="0" y="-2784"/>
            <a:ext cx="12196800" cy="6858000"/>
          </a:xfrm>
          <a:prstGeom prst="rect">
            <a:avLst/>
          </a:prstGeom>
          <a:noFill/>
        </p:spPr>
        <p:txBody>
          <a:bodyPr tIns="1800000"/>
          <a:lstStyle>
            <a:lvl1pPr algn="ctr">
              <a:defRPr/>
            </a:lvl1pPr>
          </a:lstStyle>
          <a:p>
            <a:r>
              <a:rPr lang="en-US" noProof="0" dirty="0"/>
              <a:t>Click icon to add picture</a:t>
            </a:r>
          </a:p>
        </p:txBody>
      </p:sp>
    </p:spTree>
    <p:extLst>
      <p:ext uri="{BB962C8B-B14F-4D97-AF65-F5344CB8AC3E}">
        <p14:creationId xmlns:p14="http://schemas.microsoft.com/office/powerpoint/2010/main" val="1293475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8600" name="think-cell Folie" r:id="rId5" imgW="9525" imgH="9525" progId="TCLayout.ActiveDocument.1">
                  <p:embed/>
                </p:oleObj>
              </mc:Choice>
              <mc:Fallback>
                <p:oleObj name="think-cell Folie" r:id="rId5" imgW="9525" imgH="9525" progId="TCLayout.ActiveDocument.1">
                  <p:embed/>
                  <p:pic>
                    <p:nvPicPr>
                      <p:cNvPr id="0" name="图片 148584"/>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Titel 2"/>
          <p:cNvSpPr>
            <a:spLocks noGrp="1"/>
          </p:cNvSpPr>
          <p:nvPr>
            <p:ph type="title"/>
          </p:nvPr>
        </p:nvSpPr>
        <p:spPr/>
        <p:txBody>
          <a:bodyPr/>
          <a:lstStyle/>
          <a:p>
            <a:r>
              <a:rPr lang="en-US" dirty="0"/>
              <a:t>Click to edit Master title style</a:t>
            </a:r>
            <a:endParaRPr lang="de-DE"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0156" name="think-cell Folie" r:id="rId8" imgW="9525" imgH="9525" progId="TCLayout.ActiveDocument.1">
                  <p:embed/>
                </p:oleObj>
              </mc:Choice>
              <mc:Fallback>
                <p:oleObj name="think-cell Folie" r:id="rId8" imgW="9525" imgH="9525" progId="TCLayout.ActiveDocument.1">
                  <p:embed/>
                  <p:pic>
                    <p:nvPicPr>
                      <p:cNvPr id="4" name="Objekt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cdtTitle 1 Id2"/>
          <p:cNvSpPr>
            <a:spLocks noGrp="1"/>
          </p:cNvSpPr>
          <p:nvPr>
            <p:ph type="title"/>
            <p:custDataLst>
              <p:tags r:id="rId4"/>
            </p:custDataLst>
          </p:nvPr>
        </p:nvSpPr>
        <p:spPr>
          <a:xfrm>
            <a:off x="0" y="-1"/>
            <a:ext cx="12198350" cy="1412876"/>
          </a:xfrm>
        </p:spPr>
        <p:txBody>
          <a:bodyPr/>
          <a:lstStyle>
            <a:lvl1pPr>
              <a:defRPr/>
            </a:lvl1pPr>
          </a:lstStyle>
          <a:p>
            <a:r>
              <a:rPr lang="en-US" noProof="0" dirty="0"/>
              <a:t>Click to edit Master title style</a:t>
            </a:r>
          </a:p>
        </p:txBody>
      </p:sp>
      <p:sp>
        <p:nvSpPr>
          <p:cNvPr id="13" name="cdtText Placeholder 12 Id13"/>
          <p:cNvSpPr>
            <a:spLocks noGrp="1"/>
          </p:cNvSpPr>
          <p:nvPr>
            <p:ph type="body" sz="quarter" idx="13"/>
            <p:custDataLst>
              <p:tags r:id="rId5"/>
            </p:custDataLst>
          </p:nvPr>
        </p:nvSpPr>
        <p:spPr>
          <a:xfrm>
            <a:off x="627063" y="1412720"/>
            <a:ext cx="3887914" cy="4748962"/>
          </a:xfrm>
          <a:prstGeom prst="rect">
            <a:avLst/>
          </a:prstGeom>
        </p:spPr>
        <p:txBody>
          <a:bodyPr lIns="0" tIns="0" rIns="0" bIns="0"/>
          <a:lstStyle>
            <a:lvl1pPr marL="0" indent="0">
              <a:buFontTx/>
              <a:buNone/>
              <a:defRPr>
                <a:latin typeface="Siemens Sans" pitchFamily="2" charset="0"/>
              </a:defRPr>
            </a:lvl1pPr>
            <a:lvl2pPr marL="0" indent="0">
              <a:buFontTx/>
              <a:buNone/>
              <a:defRPr>
                <a:latin typeface="Siemens Sans" pitchFamily="2" charset="0"/>
              </a:defRPr>
            </a:lvl2pPr>
            <a:lvl3pPr marL="179070" indent="0">
              <a:buFontTx/>
              <a:buNone/>
              <a:defRPr>
                <a:latin typeface="Siemens Sans" pitchFamily="2" charset="0"/>
              </a:defRPr>
            </a:lvl3pPr>
            <a:lvl4pPr marL="358140" indent="0">
              <a:buFontTx/>
              <a:buNone/>
              <a:defRPr>
                <a:latin typeface="Siemens Sans" pitchFamily="2" charset="0"/>
              </a:defRPr>
            </a:lvl4pPr>
            <a:lvl5pPr marL="539750" indent="0">
              <a:buFontTx/>
              <a:buNone/>
              <a:defRPr>
                <a:latin typeface="Siemens Sans" pitchFamily="2" charset="0"/>
              </a:defRPr>
            </a:lvl5pPr>
          </a:lstStyle>
          <a:p>
            <a:pPr lvl="0"/>
            <a:r>
              <a:rPr lang="en-US" noProof="0" dirty="0"/>
              <a:t>Click to edit Master text styles</a:t>
            </a:r>
          </a:p>
          <a:p>
            <a:pPr lvl="0"/>
            <a:r>
              <a:rPr lang="en-US" noProof="0" dirty="0"/>
              <a:t>Second level</a:t>
            </a:r>
          </a:p>
          <a:p>
            <a:pPr lvl="1"/>
            <a:r>
              <a:rPr lang="en-US" noProof="0" dirty="0"/>
              <a:t>Third level</a:t>
            </a:r>
            <a:br>
              <a:rPr lang="en-US" noProof="0" dirty="0"/>
            </a:br>
            <a:r>
              <a:rPr lang="en-US" noProof="0" dirty="0"/>
              <a:t>Fourth level</a:t>
            </a:r>
            <a:br>
              <a:rPr lang="en-US" noProof="0" dirty="0"/>
            </a:br>
            <a:r>
              <a:rPr lang="en-US" noProof="0" dirty="0"/>
              <a:t>Fifth level</a:t>
            </a:r>
          </a:p>
        </p:txBody>
      </p:sp>
      <p:sp>
        <p:nvSpPr>
          <p:cNvPr id="5" name="cdtTextplatzhalter 12 Id5"/>
          <p:cNvSpPr>
            <a:spLocks noGrp="1"/>
          </p:cNvSpPr>
          <p:nvPr>
            <p:ph type="body" sz="quarter" idx="14" hasCustomPrompt="1"/>
            <p:custDataLst>
              <p:tags r:id="rId6"/>
            </p:custDataLst>
          </p:nvPr>
        </p:nvSpPr>
        <p:spPr bwMode="auto">
          <a:xfrm>
            <a:off x="4658995" y="1412720"/>
            <a:ext cx="7539355" cy="4752000"/>
          </a:xfrm>
          <a:prstGeom prst="rect">
            <a:avLst/>
          </a:prstGeom>
          <a:solidFill>
            <a:schemeClr val="accent1"/>
          </a:solidFill>
        </p:spPr>
        <p:txBody>
          <a:bodyPr lIns="288000" tIns="252000" rIns="576000" bIns="252000"/>
          <a:lstStyle>
            <a:lvl1pPr marL="0" indent="0">
              <a:lnSpc>
                <a:spcPct val="100000"/>
              </a:lnSpc>
              <a:spcBef>
                <a:spcPts val="500"/>
              </a:spcBef>
              <a:spcAft>
                <a:spcPts val="500"/>
              </a:spcAft>
              <a:buClr>
                <a:srgbClr val="FFFFFF"/>
              </a:buClr>
              <a:buFont typeface="Arial" panose="020B0604020202020204" pitchFamily="34" charset="0"/>
              <a:buNone/>
              <a:tabLst>
                <a:tab pos="5359400" algn="r"/>
              </a:tabLst>
              <a:defRPr>
                <a:solidFill>
                  <a:srgbClr val="FFFFFF"/>
                </a:solidFill>
                <a:latin typeface="Siemens Sans" pitchFamily="2" charset="0"/>
              </a:defRPr>
            </a:lvl1pPr>
            <a:lvl2pPr marL="179705" indent="-179705">
              <a:lnSpc>
                <a:spcPct val="100000"/>
              </a:lnSpc>
              <a:spcBef>
                <a:spcPts val="500"/>
              </a:spcBef>
              <a:spcAft>
                <a:spcPts val="500"/>
              </a:spcAft>
              <a:buClr>
                <a:srgbClr val="FFFFFF"/>
              </a:buClr>
              <a:buFont typeface="Arial" panose="020B0604020202020204" pitchFamily="34" charset="0"/>
              <a:buChar char="•"/>
              <a:tabLst>
                <a:tab pos="5359400" algn="r"/>
              </a:tabLst>
              <a:defRPr b="0">
                <a:solidFill>
                  <a:srgbClr val="FFFFFF"/>
                </a:solidFill>
                <a:latin typeface="Siemens Sans" pitchFamily="2" charset="0"/>
              </a:defRPr>
            </a:lvl2pPr>
            <a:lvl3pPr marL="179705" indent="-179705">
              <a:lnSpc>
                <a:spcPct val="100000"/>
              </a:lnSpc>
              <a:spcBef>
                <a:spcPts val="500"/>
              </a:spcBef>
              <a:spcAft>
                <a:spcPts val="500"/>
              </a:spcAft>
              <a:buClr>
                <a:srgbClr val="FFFFFF"/>
              </a:buClr>
              <a:buFont typeface="Arial" panose="020B0604020202020204" pitchFamily="34" charset="0"/>
              <a:buChar char="•"/>
              <a:tabLst>
                <a:tab pos="5359400" algn="r"/>
              </a:tabLst>
              <a:defRPr b="1">
                <a:solidFill>
                  <a:srgbClr val="FFFFFF"/>
                </a:solidFill>
                <a:latin typeface="Siemens Sans" pitchFamily="2" charset="0"/>
              </a:defRPr>
            </a:lvl3pPr>
            <a:lvl4pPr marL="360045" indent="-179705">
              <a:lnSpc>
                <a:spcPct val="100000"/>
              </a:lnSpc>
              <a:spcBef>
                <a:spcPts val="500"/>
              </a:spcBef>
              <a:spcAft>
                <a:spcPts val="500"/>
              </a:spcAft>
              <a:buClr>
                <a:srgbClr val="FFFFFF"/>
              </a:buClr>
              <a:buFont typeface="Arial" panose="020B0604020202020204" pitchFamily="34" charset="0"/>
              <a:buChar char="•"/>
              <a:tabLst>
                <a:tab pos="5359400" algn="r"/>
              </a:tabLst>
              <a:defRPr b="0">
                <a:solidFill>
                  <a:srgbClr val="FFFFFF"/>
                </a:solidFill>
                <a:latin typeface="Siemens Sans" pitchFamily="2" charset="0"/>
              </a:defRPr>
            </a:lvl4pPr>
            <a:lvl5pPr marL="360045" indent="-179705">
              <a:lnSpc>
                <a:spcPct val="100000"/>
              </a:lnSpc>
              <a:spcBef>
                <a:spcPts val="500"/>
              </a:spcBef>
              <a:spcAft>
                <a:spcPts val="500"/>
              </a:spcAft>
              <a:buClr>
                <a:srgbClr val="FFFFFF"/>
              </a:buClr>
              <a:buFont typeface="Arial" panose="020B0604020202020204" pitchFamily="34" charset="0"/>
              <a:buChar char="•"/>
              <a:tabLst>
                <a:tab pos="5359400" algn="r"/>
              </a:tabLst>
              <a:defRPr b="1" baseline="0">
                <a:solidFill>
                  <a:srgbClr val="FFFFFF"/>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Tree>
    <p:extLst>
      <p:ext uri="{BB962C8B-B14F-4D97-AF65-F5344CB8AC3E}">
        <p14:creationId xmlns:p14="http://schemas.microsoft.com/office/powerpoint/2010/main" val="2559900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xt + Index" preserve="1" userDrawn="1">
  <p:cSld name="1_Text + Index">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1180" name="think-cell Folie" r:id="rId8" imgW="9525" imgH="9525" progId="TCLayout.ActiveDocument.1">
                  <p:embed/>
                </p:oleObj>
              </mc:Choice>
              <mc:Fallback>
                <p:oleObj name="think-cell Folie" r:id="rId8" imgW="9525" imgH="9525" progId="TCLayout.ActiveDocument.1">
                  <p:embed/>
                  <p:pic>
                    <p:nvPicPr>
                      <p:cNvPr id="4" name="Objekt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cdtTitle 1 Id2"/>
          <p:cNvSpPr>
            <a:spLocks noGrp="1"/>
          </p:cNvSpPr>
          <p:nvPr>
            <p:ph type="title"/>
            <p:custDataLst>
              <p:tags r:id="rId4"/>
            </p:custDataLst>
          </p:nvPr>
        </p:nvSpPr>
        <p:spPr>
          <a:xfrm>
            <a:off x="0" y="-1"/>
            <a:ext cx="12198350" cy="1412876"/>
          </a:xfrm>
        </p:spPr>
        <p:txBody>
          <a:bodyPr/>
          <a:lstStyle>
            <a:lvl1pPr>
              <a:defRPr/>
            </a:lvl1pPr>
          </a:lstStyle>
          <a:p>
            <a:r>
              <a:rPr lang="en-US" noProof="0" dirty="0"/>
              <a:t>Click to edit Master title style</a:t>
            </a:r>
          </a:p>
        </p:txBody>
      </p:sp>
      <p:sp>
        <p:nvSpPr>
          <p:cNvPr id="5" name="cdtTextplatzhalter 12 Id5"/>
          <p:cNvSpPr>
            <a:spLocks noGrp="1"/>
          </p:cNvSpPr>
          <p:nvPr>
            <p:ph type="body" sz="quarter" idx="14" hasCustomPrompt="1"/>
            <p:custDataLst>
              <p:tags r:id="rId5"/>
            </p:custDataLst>
          </p:nvPr>
        </p:nvSpPr>
        <p:spPr bwMode="auto">
          <a:xfrm>
            <a:off x="4658995" y="1412720"/>
            <a:ext cx="7539355" cy="4752000"/>
          </a:xfrm>
          <a:prstGeom prst="rect">
            <a:avLst/>
          </a:prstGeom>
          <a:solidFill>
            <a:srgbClr val="50BED7"/>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7" name="cdtText Placeholder 12 Id13"/>
          <p:cNvSpPr>
            <a:spLocks noGrp="1"/>
          </p:cNvSpPr>
          <p:nvPr>
            <p:ph type="body" sz="quarter" idx="13"/>
            <p:custDataLst>
              <p:tags r:id="rId6"/>
            </p:custDataLst>
          </p:nvPr>
        </p:nvSpPr>
        <p:spPr>
          <a:xfrm>
            <a:off x="627063" y="1412720"/>
            <a:ext cx="3887914" cy="4748962"/>
          </a:xfrm>
          <a:prstGeom prst="rect">
            <a:avLst/>
          </a:prstGeom>
        </p:spPr>
        <p:txBody>
          <a:bodyPr lIns="0" tIns="0" rIns="0" bIns="0"/>
          <a:lstStyle>
            <a:lvl1pPr marL="0" indent="0">
              <a:buFontTx/>
              <a:buNone/>
              <a:defRPr>
                <a:latin typeface="Siemens Sans" pitchFamily="2" charset="0"/>
              </a:defRPr>
            </a:lvl1pPr>
            <a:lvl2pPr marL="0" indent="0">
              <a:buFontTx/>
              <a:buNone/>
              <a:defRPr>
                <a:latin typeface="Siemens Sans" pitchFamily="2" charset="0"/>
              </a:defRPr>
            </a:lvl2pPr>
            <a:lvl3pPr marL="179070" indent="0">
              <a:buFontTx/>
              <a:buNone/>
              <a:defRPr>
                <a:latin typeface="Siemens Sans" pitchFamily="2" charset="0"/>
              </a:defRPr>
            </a:lvl3pPr>
            <a:lvl4pPr marL="358140" indent="0">
              <a:buFontTx/>
              <a:buNone/>
              <a:defRPr>
                <a:latin typeface="Siemens Sans" pitchFamily="2" charset="0"/>
              </a:defRPr>
            </a:lvl4pPr>
            <a:lvl5pPr marL="539750" indent="0">
              <a:buFontTx/>
              <a:buNone/>
              <a:defRPr>
                <a:latin typeface="Siemens Sans" pitchFamily="2" charset="0"/>
              </a:defRPr>
            </a:lvl5pPr>
          </a:lstStyle>
          <a:p>
            <a:pPr lvl="0"/>
            <a:r>
              <a:rPr lang="en-US" noProof="0" dirty="0"/>
              <a:t>Click to edit Master text styles</a:t>
            </a:r>
          </a:p>
          <a:p>
            <a:pPr lvl="0"/>
            <a:r>
              <a:rPr lang="en-US" noProof="0" dirty="0"/>
              <a:t>Second level</a:t>
            </a:r>
          </a:p>
          <a:p>
            <a:pPr lvl="1"/>
            <a:r>
              <a:rPr lang="en-US" noProof="0" dirty="0"/>
              <a:t>Third level</a:t>
            </a:r>
            <a:br>
              <a:rPr lang="en-US" noProof="0" dirty="0"/>
            </a:br>
            <a:r>
              <a:rPr lang="en-US" noProof="0" dirty="0"/>
              <a:t>Fourth level</a:t>
            </a:r>
            <a:br>
              <a:rPr lang="en-US" noProof="0" dirty="0"/>
            </a:br>
            <a:r>
              <a:rPr lang="en-US" noProof="0" dirty="0"/>
              <a:t>Fifth level</a:t>
            </a:r>
          </a:p>
        </p:txBody>
      </p:sp>
    </p:spTree>
    <p:extLst>
      <p:ext uri="{BB962C8B-B14F-4D97-AF65-F5344CB8AC3E}">
        <p14:creationId xmlns:p14="http://schemas.microsoft.com/office/powerpoint/2010/main" val="11118265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ext + Index" preserve="1" userDrawn="1">
  <p:cSld name="1_Text + Index">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2204" name="think-cell Folie" r:id="rId8" imgW="9525" imgH="9525" progId="TCLayout.ActiveDocument.1">
                  <p:embed/>
                </p:oleObj>
              </mc:Choice>
              <mc:Fallback>
                <p:oleObj name="think-cell Folie" r:id="rId8" imgW="9525" imgH="9525" progId="TCLayout.ActiveDocument.1">
                  <p:embed/>
                  <p:pic>
                    <p:nvPicPr>
                      <p:cNvPr id="4" name="Objekt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cdtTitle 1 Id2"/>
          <p:cNvSpPr>
            <a:spLocks noGrp="1"/>
          </p:cNvSpPr>
          <p:nvPr>
            <p:ph type="title"/>
            <p:custDataLst>
              <p:tags r:id="rId4"/>
            </p:custDataLst>
          </p:nvPr>
        </p:nvSpPr>
        <p:spPr>
          <a:xfrm>
            <a:off x="0" y="-1"/>
            <a:ext cx="12198350" cy="1412876"/>
          </a:xfrm>
        </p:spPr>
        <p:txBody>
          <a:bodyPr/>
          <a:lstStyle>
            <a:lvl1pPr>
              <a:defRPr/>
            </a:lvl1pPr>
          </a:lstStyle>
          <a:p>
            <a:r>
              <a:rPr lang="en-US" noProof="0" dirty="0"/>
              <a:t>Click to edit Master title style</a:t>
            </a:r>
          </a:p>
        </p:txBody>
      </p:sp>
      <p:sp>
        <p:nvSpPr>
          <p:cNvPr id="5" name="cdtTextplatzhalter 12 Id5"/>
          <p:cNvSpPr>
            <a:spLocks noGrp="1"/>
          </p:cNvSpPr>
          <p:nvPr>
            <p:ph type="body" sz="quarter" idx="14" hasCustomPrompt="1"/>
            <p:custDataLst>
              <p:tags r:id="rId5"/>
            </p:custDataLst>
          </p:nvPr>
        </p:nvSpPr>
        <p:spPr bwMode="auto">
          <a:xfrm>
            <a:off x="4658995" y="1412720"/>
            <a:ext cx="7539355" cy="4752000"/>
          </a:xfrm>
          <a:prstGeom prst="rect">
            <a:avLst/>
          </a:prstGeom>
          <a:solidFill>
            <a:srgbClr val="78CDCD"/>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the toc / contact</a:t>
            </a:r>
          </a:p>
          <a:p>
            <a:pPr lvl="1"/>
            <a:r>
              <a:rPr lang="en-US" noProof="0" dirty="0"/>
              <a:t>chapter</a:t>
            </a:r>
          </a:p>
          <a:p>
            <a:pPr lvl="2"/>
            <a:r>
              <a:rPr lang="en-US" noProof="0" dirty="0"/>
              <a:t>active chapter</a:t>
            </a:r>
          </a:p>
          <a:p>
            <a:pPr lvl="3"/>
            <a:r>
              <a:rPr lang="en-US" noProof="0" dirty="0"/>
              <a:t>subchapter</a:t>
            </a:r>
          </a:p>
          <a:p>
            <a:pPr lvl="4"/>
            <a:r>
              <a:rPr lang="en-US" noProof="0" dirty="0"/>
              <a:t>active subchapter</a:t>
            </a:r>
          </a:p>
        </p:txBody>
      </p:sp>
      <p:sp>
        <p:nvSpPr>
          <p:cNvPr id="7" name="cdtText Placeholder 12 Id13"/>
          <p:cNvSpPr>
            <a:spLocks noGrp="1"/>
          </p:cNvSpPr>
          <p:nvPr>
            <p:ph type="body" sz="quarter" idx="13"/>
            <p:custDataLst>
              <p:tags r:id="rId6"/>
            </p:custDataLst>
          </p:nvPr>
        </p:nvSpPr>
        <p:spPr>
          <a:xfrm>
            <a:off x="627063" y="1412720"/>
            <a:ext cx="3887914" cy="4748962"/>
          </a:xfrm>
          <a:prstGeom prst="rect">
            <a:avLst/>
          </a:prstGeom>
        </p:spPr>
        <p:txBody>
          <a:bodyPr lIns="0" tIns="0" rIns="0" bIns="0"/>
          <a:lstStyle>
            <a:lvl1pPr marL="0" indent="0">
              <a:buFontTx/>
              <a:buNone/>
              <a:defRPr>
                <a:latin typeface="Siemens Sans" pitchFamily="2" charset="0"/>
              </a:defRPr>
            </a:lvl1pPr>
            <a:lvl2pPr marL="0" indent="0">
              <a:buFontTx/>
              <a:buNone/>
              <a:defRPr>
                <a:latin typeface="Siemens Sans" pitchFamily="2" charset="0"/>
              </a:defRPr>
            </a:lvl2pPr>
            <a:lvl3pPr marL="179070" indent="0">
              <a:buFontTx/>
              <a:buNone/>
              <a:defRPr>
                <a:latin typeface="Siemens Sans" pitchFamily="2" charset="0"/>
              </a:defRPr>
            </a:lvl3pPr>
            <a:lvl4pPr marL="358140" indent="0">
              <a:buFontTx/>
              <a:buNone/>
              <a:defRPr>
                <a:latin typeface="Siemens Sans" pitchFamily="2" charset="0"/>
              </a:defRPr>
            </a:lvl4pPr>
            <a:lvl5pPr marL="539750" indent="0">
              <a:buFontTx/>
              <a:buNone/>
              <a:defRPr>
                <a:latin typeface="Siemens Sans" pitchFamily="2" charset="0"/>
              </a:defRPr>
            </a:lvl5pPr>
          </a:lstStyle>
          <a:p>
            <a:pPr lvl="0"/>
            <a:r>
              <a:rPr lang="en-US" noProof="0" dirty="0"/>
              <a:t>Click to edit Master text styles</a:t>
            </a:r>
          </a:p>
          <a:p>
            <a:pPr lvl="0"/>
            <a:r>
              <a:rPr lang="en-US" noProof="0" dirty="0"/>
              <a:t>Second level</a:t>
            </a:r>
          </a:p>
          <a:p>
            <a:pPr lvl="1"/>
            <a:r>
              <a:rPr lang="en-US" noProof="0" dirty="0"/>
              <a:t>Third level</a:t>
            </a:r>
            <a:br>
              <a:rPr lang="en-US" noProof="0" dirty="0"/>
            </a:br>
            <a:r>
              <a:rPr lang="en-US" noProof="0" dirty="0"/>
              <a:t>Fourth level</a:t>
            </a:r>
            <a:br>
              <a:rPr lang="en-US" noProof="0" dirty="0"/>
            </a:br>
            <a:r>
              <a:rPr lang="en-US" noProof="0" dirty="0"/>
              <a:t>Fifth level</a:t>
            </a:r>
          </a:p>
        </p:txBody>
      </p:sp>
    </p:spTree>
    <p:extLst>
      <p:ext uri="{BB962C8B-B14F-4D97-AF65-F5344CB8AC3E}">
        <p14:creationId xmlns:p14="http://schemas.microsoft.com/office/powerpoint/2010/main" val="3690073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Text_1">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3228" name="think-cell Folie" r:id="rId6" imgW="5715" imgH="5715" progId="TCLayout.ActiveDocument.1">
                  <p:embed/>
                </p:oleObj>
              </mc:Choice>
              <mc:Fallback>
                <p:oleObj name="think-cell Folie" r:id="rId6" imgW="5715" imgH="5715" progId="TCLayout.ActiveDocument.1">
                  <p:embed/>
                  <p:pic>
                    <p:nvPicPr>
                      <p:cNvPr id="5" name="Objek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Placeholder 12 Id13"/>
          <p:cNvSpPr>
            <a:spLocks noGrp="1"/>
          </p:cNvSpPr>
          <p:nvPr>
            <p:ph type="body" sz="quarter" idx="14"/>
            <p:custDataLst>
              <p:tags r:id="rId4"/>
            </p:custDataLst>
          </p:nvPr>
        </p:nvSpPr>
        <p:spPr bwMode="auto">
          <a:xfrm>
            <a:off x="4658996" y="1439999"/>
            <a:ext cx="7539354" cy="4752000"/>
          </a:xfrm>
          <a:prstGeom prst="rect">
            <a:avLst/>
          </a:prstGeom>
          <a:solidFill>
            <a:srgbClr val="004669"/>
          </a:solidFill>
        </p:spPr>
        <p:txBody>
          <a:bodyPr lIns="288000" tIns="252000" rIns="576000" bIns="252000"/>
          <a:lstStyle>
            <a:lvl1pPr marL="0" marR="0" indent="0" algn="l" defTabSz="914400" rtl="0" eaLnBrk="1" fontAlgn="base" latinLnBrk="0" hangingPunct="1">
              <a:lnSpc>
                <a:spcPct val="100000"/>
              </a:lnSpc>
              <a:spcBef>
                <a:spcPts val="500"/>
              </a:spcBef>
              <a:spcAft>
                <a:spcPts val="500"/>
              </a:spcAft>
              <a:buClr>
                <a:schemeClr val="bg1"/>
              </a:buClr>
              <a:buSzTx/>
              <a:buFont typeface="Arial" panose="020B0604020202020204" pitchFamily="34" charset="0"/>
              <a:buNone/>
              <a:tabLst>
                <a:tab pos="5359400" algn="r"/>
              </a:tabLst>
              <a:defRPr baseline="0">
                <a:solidFill>
                  <a:srgbClr val="FFFFFF"/>
                </a:solidFill>
                <a:latin typeface="Siemens Sans" pitchFamily="2" charset="0"/>
              </a:defRPr>
            </a:lvl1pPr>
            <a:lvl2pPr marL="179705" indent="-179705">
              <a:lnSpc>
                <a:spcPct val="100000"/>
              </a:lnSpc>
              <a:spcBef>
                <a:spcPts val="500"/>
              </a:spcBef>
              <a:spcAft>
                <a:spcPts val="500"/>
              </a:spcAft>
              <a:buClr>
                <a:schemeClr val="bg1"/>
              </a:buClr>
              <a:buFont typeface="Arial" panose="020B0604020202020204" pitchFamily="34" charset="0"/>
              <a:buChar char="•"/>
              <a:tabLst>
                <a:tab pos="5359400" algn="r"/>
              </a:tabLst>
              <a:defRPr b="0">
                <a:solidFill>
                  <a:srgbClr val="FFFFFF"/>
                </a:solidFill>
                <a:latin typeface="Siemens Sans" pitchFamily="2" charset="0"/>
              </a:defRPr>
            </a:lvl2pPr>
            <a:lvl3pPr marL="179705" indent="-179705">
              <a:lnSpc>
                <a:spcPct val="100000"/>
              </a:lnSpc>
              <a:spcBef>
                <a:spcPts val="500"/>
              </a:spcBef>
              <a:spcAft>
                <a:spcPts val="500"/>
              </a:spcAft>
              <a:buClr>
                <a:schemeClr val="bg1"/>
              </a:buClr>
              <a:buFont typeface="Arial" panose="020B0604020202020204" pitchFamily="34" charset="0"/>
              <a:buChar char="•"/>
              <a:tabLst>
                <a:tab pos="5359400" algn="r"/>
              </a:tabLst>
              <a:defRPr b="1">
                <a:solidFill>
                  <a:srgbClr val="FFFFFF"/>
                </a:solidFill>
                <a:latin typeface="Siemens Sans" pitchFamily="2" charset="0"/>
              </a:defRPr>
            </a:lvl3pPr>
            <a:lvl4pPr marL="360045" indent="-179705">
              <a:lnSpc>
                <a:spcPct val="100000"/>
              </a:lnSpc>
              <a:spcBef>
                <a:spcPts val="500"/>
              </a:spcBef>
              <a:spcAft>
                <a:spcPts val="500"/>
              </a:spcAft>
              <a:buClr>
                <a:schemeClr val="bg1"/>
              </a:buClr>
              <a:buFont typeface="Arial" panose="020B0604020202020204" pitchFamily="34" charset="0"/>
              <a:buChar char="•"/>
              <a:tabLst>
                <a:tab pos="5359400" algn="r"/>
              </a:tabLst>
              <a:defRPr b="0">
                <a:solidFill>
                  <a:srgbClr val="FFFFFF"/>
                </a:solidFill>
                <a:latin typeface="Siemens Sans" pitchFamily="2" charset="0"/>
              </a:defRPr>
            </a:lvl4pPr>
            <a:lvl5pPr marL="360045" indent="-179705">
              <a:lnSpc>
                <a:spcPct val="100000"/>
              </a:lnSpc>
              <a:spcBef>
                <a:spcPts val="500"/>
              </a:spcBef>
              <a:spcAft>
                <a:spcPts val="500"/>
              </a:spcAft>
              <a:buClr>
                <a:schemeClr val="bg1"/>
              </a:buClr>
              <a:buFont typeface="Arial" panose="020B0604020202020204" pitchFamily="34" charset="0"/>
              <a:buChar char="•"/>
              <a:tabLst>
                <a:tab pos="5359400" algn="r"/>
              </a:tabLst>
              <a:defRPr b="1" baseline="0">
                <a:solidFill>
                  <a:srgbClr val="FFFFFF"/>
                </a:solidFill>
                <a:latin typeface="Siemens Sans" pitchFamily="2" charset="0"/>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marL="0" marR="0" lvl="0" indent="0" algn="l" defTabSz="914400" rtl="0" eaLnBrk="1" fontAlgn="base" latinLnBrk="0" hangingPunct="1">
              <a:lnSpc>
                <a:spcPct val="100000"/>
              </a:lnSpc>
              <a:spcBef>
                <a:spcPts val="500"/>
              </a:spcBef>
              <a:spcAft>
                <a:spcPts val="500"/>
              </a:spcAft>
              <a:buClr>
                <a:schemeClr val="bg1"/>
              </a:buClr>
              <a:buSzTx/>
              <a:buFont typeface="Arial" panose="020B0604020202020204" pitchFamily="34" charset="0"/>
              <a:buNone/>
              <a:tabLst>
                <a:tab pos="5359400" algn="r"/>
              </a:tabLst>
              <a:defRPr/>
            </a:pPr>
            <a:r>
              <a:rPr lang="en-US" noProof="0" dirty="0"/>
              <a:t>Click to edit Master text styles</a:t>
            </a:r>
          </a:p>
        </p:txBody>
      </p:sp>
      <p:sp>
        <p:nvSpPr>
          <p:cNvPr id="8" name="Bildplatzhalter 7"/>
          <p:cNvSpPr>
            <a:spLocks noGrp="1"/>
          </p:cNvSpPr>
          <p:nvPr>
            <p:ph type="pic" sz="quarter" idx="15"/>
          </p:nvPr>
        </p:nvSpPr>
        <p:spPr>
          <a:xfrm>
            <a:off x="0" y="1439999"/>
            <a:ext cx="45144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2389905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Text_2">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4252" name="think-cell Folie" r:id="rId6" imgW="5715" imgH="5715" progId="TCLayout.ActiveDocument.1">
                  <p:embed/>
                </p:oleObj>
              </mc:Choice>
              <mc:Fallback>
                <p:oleObj name="think-cell Folie" r:id="rId6" imgW="5715" imgH="5715" progId="TCLayout.ActiveDocument.1">
                  <p:embed/>
                  <p:pic>
                    <p:nvPicPr>
                      <p:cNvPr id="5" name="Objek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Placeholder 12 Id13"/>
          <p:cNvSpPr>
            <a:spLocks noGrp="1"/>
          </p:cNvSpPr>
          <p:nvPr>
            <p:ph type="body" sz="quarter" idx="14"/>
            <p:custDataLst>
              <p:tags r:id="rId4"/>
            </p:custDataLst>
          </p:nvPr>
        </p:nvSpPr>
        <p:spPr bwMode="auto">
          <a:xfrm>
            <a:off x="4658996" y="1439999"/>
            <a:ext cx="7539354" cy="4752000"/>
          </a:xfrm>
          <a:prstGeom prst="rect">
            <a:avLst/>
          </a:prstGeom>
          <a:solidFill>
            <a:srgbClr val="50BED7"/>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baseline="0">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Master text styles</a:t>
            </a:r>
          </a:p>
        </p:txBody>
      </p:sp>
      <p:sp>
        <p:nvSpPr>
          <p:cNvPr id="8" name="Bildplatzhalter 7"/>
          <p:cNvSpPr>
            <a:spLocks noGrp="1"/>
          </p:cNvSpPr>
          <p:nvPr>
            <p:ph type="pic" sz="quarter" idx="15"/>
          </p:nvPr>
        </p:nvSpPr>
        <p:spPr>
          <a:xfrm>
            <a:off x="0" y="1439999"/>
            <a:ext cx="45144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31690029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Text_3">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5276" name="think-cell Folie" r:id="rId6" imgW="5715" imgH="5715" progId="TCLayout.ActiveDocument.1">
                  <p:embed/>
                </p:oleObj>
              </mc:Choice>
              <mc:Fallback>
                <p:oleObj name="think-cell Folie" r:id="rId6" imgW="5715" imgH="5715" progId="TCLayout.ActiveDocument.1">
                  <p:embed/>
                  <p:pic>
                    <p:nvPicPr>
                      <p:cNvPr id="5" name="Objek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Placeholder 12 Id13"/>
          <p:cNvSpPr>
            <a:spLocks noGrp="1"/>
          </p:cNvSpPr>
          <p:nvPr>
            <p:ph type="body" sz="quarter" idx="14"/>
            <p:custDataLst>
              <p:tags r:id="rId4"/>
            </p:custDataLst>
          </p:nvPr>
        </p:nvSpPr>
        <p:spPr bwMode="auto">
          <a:xfrm>
            <a:off x="4658996" y="1439999"/>
            <a:ext cx="7539354" cy="4752000"/>
          </a:xfrm>
          <a:prstGeom prst="rect">
            <a:avLst/>
          </a:prstGeom>
          <a:solidFill>
            <a:srgbClr val="78CDCD"/>
          </a:solidFill>
        </p:spPr>
        <p:txBody>
          <a:bodyPr lIns="288000" tIns="252000" rIns="576000" bIns="252000"/>
          <a:lstStyle>
            <a:lvl1pPr marL="0" indent="0">
              <a:lnSpc>
                <a:spcPct val="100000"/>
              </a:lnSpc>
              <a:spcBef>
                <a:spcPts val="500"/>
              </a:spcBef>
              <a:spcAft>
                <a:spcPts val="500"/>
              </a:spcAft>
              <a:buClr>
                <a:srgbClr val="004669"/>
              </a:buClr>
              <a:buFont typeface="Arial" panose="020B0604020202020204" pitchFamily="34" charset="0"/>
              <a:buNone/>
              <a:tabLst>
                <a:tab pos="5359400" algn="r"/>
              </a:tabLst>
              <a:defRPr baseline="0">
                <a:solidFill>
                  <a:srgbClr val="004669"/>
                </a:solidFill>
                <a:latin typeface="Siemens Sans" pitchFamily="2" charset="0"/>
              </a:defRPr>
            </a:lvl1pPr>
            <a:lvl2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latin typeface="Siemens Sans" pitchFamily="2" charset="0"/>
              </a:defRPr>
            </a:lvl2pPr>
            <a:lvl3pPr marL="179705" indent="-179705">
              <a:lnSpc>
                <a:spcPct val="100000"/>
              </a:lnSpc>
              <a:spcBef>
                <a:spcPts val="500"/>
              </a:spcBef>
              <a:spcAft>
                <a:spcPts val="500"/>
              </a:spcAft>
              <a:buClr>
                <a:srgbClr val="004669"/>
              </a:buClr>
              <a:buFont typeface="Arial" panose="020B0604020202020204" pitchFamily="34" charset="0"/>
              <a:buChar char="•"/>
              <a:tabLst>
                <a:tab pos="5359400" algn="r"/>
              </a:tabLst>
              <a:defRPr b="1">
                <a:solidFill>
                  <a:srgbClr val="004669"/>
                </a:solidFill>
                <a:latin typeface="Siemens Sans" pitchFamily="2" charset="0"/>
              </a:defRPr>
            </a:lvl3pPr>
            <a:lvl4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0">
                <a:solidFill>
                  <a:srgbClr val="004669"/>
                </a:solidFill>
              </a:defRPr>
            </a:lvl4pPr>
            <a:lvl5pPr marL="360045" indent="-179705">
              <a:lnSpc>
                <a:spcPct val="100000"/>
              </a:lnSpc>
              <a:spcBef>
                <a:spcPts val="500"/>
              </a:spcBef>
              <a:spcAft>
                <a:spcPts val="500"/>
              </a:spcAft>
              <a:buClr>
                <a:srgbClr val="004669"/>
              </a:buClr>
              <a:buFont typeface="Arial" panose="020B0604020202020204" pitchFamily="34" charset="0"/>
              <a:buChar char="•"/>
              <a:tabLst>
                <a:tab pos="5359400" algn="r"/>
              </a:tabLst>
              <a:defRPr b="1" baseline="0">
                <a:solidFill>
                  <a:srgbClr val="004669"/>
                </a:solidFill>
              </a:defRPr>
            </a:lvl5pPr>
            <a:lvl6pPr marL="360680" indent="-180975">
              <a:lnSpc>
                <a:spcPct val="100000"/>
              </a:lnSpc>
              <a:spcBef>
                <a:spcPts val="500"/>
              </a:spcBef>
              <a:spcAft>
                <a:spcPts val="500"/>
              </a:spcAft>
              <a:buFont typeface="Arial" panose="020B0604020202020204" pitchFamily="34" charset="0"/>
              <a:buChar char="•"/>
              <a:tabLst>
                <a:tab pos="5359400" algn="r"/>
              </a:tabLst>
              <a:defRPr b="1"/>
            </a:lvl6pPr>
          </a:lstStyle>
          <a:p>
            <a:pPr lvl="0"/>
            <a:r>
              <a:rPr lang="en-US" noProof="0" dirty="0"/>
              <a:t>Click to edit Master text styles</a:t>
            </a:r>
          </a:p>
        </p:txBody>
      </p:sp>
      <p:sp>
        <p:nvSpPr>
          <p:cNvPr id="8" name="Bildplatzhalter 7"/>
          <p:cNvSpPr>
            <a:spLocks noGrp="1"/>
          </p:cNvSpPr>
          <p:nvPr>
            <p:ph type="pic" sz="quarter" idx="15"/>
          </p:nvPr>
        </p:nvSpPr>
        <p:spPr>
          <a:xfrm>
            <a:off x="0" y="1439999"/>
            <a:ext cx="4514400" cy="4752000"/>
          </a:xfrm>
          <a:prstGeom prst="rect">
            <a:avLst/>
          </a:prstGeom>
        </p:spPr>
        <p:txBody>
          <a:bodyPr tIns="1800000"/>
          <a:lstStyle>
            <a:lvl1pPr algn="ctr">
              <a:defRPr>
                <a:latin typeface="Siemens Sans" pitchFamily="2" charset="0"/>
              </a:defRPr>
            </a:lvl1pPr>
          </a:lstStyle>
          <a:p>
            <a:r>
              <a:rPr lang="en-US" noProof="0" dirty="0"/>
              <a:t>Click icon to add picture</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34434754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object (large)" preserve="1" userDrawn="1">
  <p:cSld name="One object (larg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6300" name="think-cell Folie" r:id="rId6" imgW="3175" imgH="3175" progId="TCLayout.ActiveDocument.1">
                  <p:embed/>
                </p:oleObj>
              </mc:Choice>
              <mc:Fallback>
                <p:oleObj name="think-cell Folie" r:id="rId6" imgW="3175" imgH="3175" progId="TCLayout.ActiveDocument.1">
                  <p:embed/>
                  <p:pic>
                    <p:nvPicPr>
                      <p:cNvPr id="4" name="Objek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marR="0" lvl="0" indent="0" algn="ctr" defTabSz="914400" rtl="0" eaLnBrk="1" fontAlgn="base" latinLnBrk="0" hangingPunct="1">
              <a:lnSpc>
                <a:spcPct val="110000"/>
              </a:lnSpc>
              <a:spcBef>
                <a:spcPct val="0"/>
              </a:spcBef>
              <a:spcAft>
                <a:spcPct val="0"/>
              </a:spcAft>
              <a:buClrTx/>
              <a:buSzTx/>
              <a:buFont typeface="Wingdings" panose="05000000000000000000" charset="0"/>
              <a:buNone/>
              <a:defRPr/>
            </a:pPr>
            <a:endParaRPr kumimoji="0" lang="de-DE" sz="2800" b="0" i="0" u="none" strike="noStrike" kern="1200" cap="none" spc="0" normalizeH="0" baseline="0" noProof="0" dirty="0">
              <a:ln>
                <a:noFill/>
              </a:ln>
              <a:solidFill>
                <a:srgbClr val="000000"/>
              </a:solidFill>
              <a:effectLst/>
              <a:uLnTx/>
              <a:uFillTx/>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idx="1" hasCustomPrompt="1"/>
            <p:custDataLst>
              <p:tags r:id="rId4"/>
            </p:custDataLst>
          </p:nvPr>
        </p:nvSpPr>
        <p:spPr>
          <a:xfrm>
            <a:off x="627063" y="1414800"/>
            <a:ext cx="8208962" cy="4748962"/>
          </a:xfrm>
          <a:prstGeom prst="rect">
            <a:avLst/>
          </a:prstGeom>
        </p:spPr>
        <p:txBody>
          <a:bodyPr lIns="0" tIns="0" rIns="0" bIns="0"/>
          <a:lstStyle>
            <a:lvl1pPr marL="0" indent="0">
              <a:buFontTx/>
              <a:buNone/>
              <a:defRPr>
                <a:latin typeface="Siemens Sans" pitchFamily="2" charset="0"/>
              </a:defRPr>
            </a:lvl1pPr>
            <a:lvl2pPr marL="0" indent="0">
              <a:buFontTx/>
              <a:buNone/>
              <a:defRPr/>
            </a:lvl2pPr>
            <a:lvl3pPr marL="179070" indent="0">
              <a:buFontTx/>
              <a:buNone/>
              <a:defRPr/>
            </a:lvl3pPr>
            <a:lvl4pPr marL="358140" indent="0">
              <a:buFontTx/>
              <a:buNone/>
              <a:defRPr/>
            </a:lvl4pPr>
            <a:lvl5pPr marL="539750" indent="0">
              <a:buFontTx/>
              <a:buNone/>
              <a:defRPr/>
            </a:lvl5pPr>
          </a:lstStyle>
          <a:p>
            <a:pPr lvl="0"/>
            <a:endParaRPr lang="en-US" noProof="0" dirty="0"/>
          </a:p>
        </p:txBody>
      </p:sp>
      <p:sp>
        <p:nvSpPr>
          <p:cNvPr id="6"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1870049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object (small)" preserve="1" userDrawn="1">
  <p:cSld name="One object (small)">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7324" name="think-cell Folie" r:id="rId6" imgW="5715" imgH="5715" progId="TCLayout.ActiveDocument.1">
                  <p:embed/>
                </p:oleObj>
              </mc:Choice>
              <mc:Fallback>
                <p:oleObj name="think-cell Folie" r:id="rId6" imgW="5715" imgH="5715" progId="TCLayout.ActiveDocument.1">
                  <p:embed/>
                  <p:pic>
                    <p:nvPicPr>
                      <p:cNvPr id="5" name="Objekt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6"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
        <p:nvSpPr>
          <p:cNvPr id="7" name="cdtContent Placeholder 2 Id3"/>
          <p:cNvSpPr>
            <a:spLocks noGrp="1"/>
          </p:cNvSpPr>
          <p:nvPr>
            <p:ph idx="1"/>
            <p:custDataLst>
              <p:tags r:id="rId4"/>
            </p:custDataLst>
          </p:nvPr>
        </p:nvSpPr>
        <p:spPr>
          <a:xfrm>
            <a:off x="627063" y="1443038"/>
            <a:ext cx="676800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4774695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8348" name="think-cell Folie" r:id="rId7" imgW="5715" imgH="5715" progId="TCLayout.ActiveDocument.1">
                  <p:embed/>
                </p:oleObj>
              </mc:Choice>
              <mc:Fallback>
                <p:oleObj name="think-cell Folie" r:id="rId7" imgW="5715" imgH="5715" progId="TCLayout.ActiveDocument.1">
                  <p:embed/>
                  <p:pic>
                    <p:nvPicPr>
                      <p:cNvPr id="6" name="Objekt 5"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hteck 4"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sz="half" idx="1"/>
            <p:custDataLst>
              <p:tags r:id="rId4"/>
            </p:custDataLst>
          </p:nvPr>
        </p:nvSpPr>
        <p:spPr>
          <a:xfrm>
            <a:off x="627063" y="1414800"/>
            <a:ext cx="5472112" cy="4748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half" idx="2"/>
            <p:custDataLst>
              <p:tags r:id="rId5"/>
            </p:custDataLst>
          </p:nvPr>
        </p:nvSpPr>
        <p:spPr>
          <a:xfrm>
            <a:off x="6243638" y="1414800"/>
            <a:ext cx="5472112" cy="4748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22612786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72" name="think-cell Folie" r:id="rId8" imgW="5715" imgH="5715" progId="TCLayout.ActiveDocument.1">
                  <p:embed/>
                </p:oleObj>
              </mc:Choice>
              <mc:Fallback>
                <p:oleObj name="think-cell Folie" r:id="rId8" imgW="5715" imgH="5715" progId="TCLayout.ActiveDocument.1">
                  <p:embed/>
                  <p:pic>
                    <p:nvPicPr>
                      <p:cNvPr id="7" name="Objekt 6"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6" name="Rechteck 5"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11"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
        <p:nvSpPr>
          <p:cNvPr id="14" name="cdtContent Placeholder 2 Id3"/>
          <p:cNvSpPr>
            <a:spLocks noGrp="1"/>
          </p:cNvSpPr>
          <p:nvPr>
            <p:ph idx="1"/>
            <p:custDataLst>
              <p:tags r:id="rId4"/>
            </p:custDataLst>
          </p:nvPr>
        </p:nvSpPr>
        <p:spPr>
          <a:xfrm>
            <a:off x="627063" y="1443038"/>
            <a:ext cx="360045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dtContent Placeholder 12 Id13"/>
          <p:cNvSpPr>
            <a:spLocks noGrp="1"/>
          </p:cNvSpPr>
          <p:nvPr>
            <p:ph sz="quarter" idx="13"/>
            <p:custDataLst>
              <p:tags r:id="rId5"/>
            </p:custDataLst>
          </p:nvPr>
        </p:nvSpPr>
        <p:spPr>
          <a:xfrm>
            <a:off x="4370388" y="1443038"/>
            <a:ext cx="360000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cdtContent Placeholder 11 Id12"/>
          <p:cNvSpPr>
            <a:spLocks noGrp="1"/>
          </p:cNvSpPr>
          <p:nvPr>
            <p:ph sz="quarter" idx="14"/>
            <p:custDataLst>
              <p:tags r:id="rId6"/>
            </p:custDataLst>
          </p:nvPr>
        </p:nvSpPr>
        <p:spPr>
          <a:xfrm>
            <a:off x="8115750" y="1443038"/>
            <a:ext cx="3600000" cy="4748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41904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_Siemens Advanta Dark Blue">
    <p:bg>
      <p:bgPr>
        <a:solidFill>
          <a:srgbClr val="004669"/>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557" name="think-cell Folie" r:id="rId8" imgW="9525" imgH="9525" progId="TCLayout.ActiveDocument.1">
                  <p:embed/>
                </p:oleObj>
              </mc:Choice>
              <mc:Fallback>
                <p:oleObj name="think-cell Folie" r:id="rId8" imgW="9525" imgH="9525" progId="TCLayout.ActiveDocument.1">
                  <p:embed/>
                  <p:pic>
                    <p:nvPicPr>
                      <p:cNvPr id="0" name="图片 14654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pic>
        <p:nvPicPr>
          <p:cNvPr id="57" name="Grafik 56"/>
          <p:cNvPicPr>
            <a:picLocks noChangeAspect="1"/>
          </p:cNvPicPr>
          <p:nvPr userDrawn="1"/>
        </p:nvPicPr>
        <p:blipFill>
          <a:blip r:embed="rId10"/>
          <a:stretch>
            <a:fillRect/>
          </a:stretch>
        </p:blipFill>
        <p:spPr>
          <a:xfrm>
            <a:off x="10131735" y="324000"/>
            <a:ext cx="1712588" cy="726185"/>
          </a:xfrm>
          <a:prstGeom prst="rect">
            <a:avLst/>
          </a:prstGeom>
          <a:effectLst/>
        </p:spPr>
      </p:pic>
      <p:sp>
        <p:nvSpPr>
          <p:cNvPr id="28" name="Titel 1"/>
          <p:cNvSpPr>
            <a:spLocks noGrp="1"/>
          </p:cNvSpPr>
          <p:nvPr>
            <p:ph type="title"/>
          </p:nvPr>
        </p:nvSpPr>
        <p:spPr bwMode="gray">
          <a:xfrm>
            <a:off x="0" y="-1"/>
            <a:ext cx="12198350" cy="1412876"/>
          </a:xfrm>
        </p:spPr>
        <p:txBody>
          <a:bodyPr/>
          <a:lstStyle>
            <a:lvl1pPr>
              <a:defRPr>
                <a:solidFill>
                  <a:srgbClr val="FFFFFF"/>
                </a:solidFill>
              </a:defRPr>
            </a:lvl1pPr>
          </a:lstStyle>
          <a:p>
            <a:r>
              <a:rPr lang="en-US" noProof="0" dirty="0"/>
              <a:t>Click to edit Master title style</a:t>
            </a:r>
          </a:p>
        </p:txBody>
      </p:sp>
      <p:grpSp>
        <p:nvGrpSpPr>
          <p:cNvPr id="53" name="Gruppieren 3"/>
          <p:cNvGrpSpPr/>
          <p:nvPr userDrawn="1"/>
        </p:nvGrpSpPr>
        <p:grpSpPr>
          <a:xfrm>
            <a:off x="-216000" y="-216000"/>
            <a:ext cx="12628800" cy="7290000"/>
            <a:chOff x="-216000" y="-216000"/>
            <a:chExt cx="12628800" cy="7290000"/>
          </a:xfrm>
        </p:grpSpPr>
        <p:cxnSp>
          <p:nvCxnSpPr>
            <p:cNvPr id="54"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TextBox 13 Id19"/>
          <p:cNvSpPr txBox="1"/>
          <p:nvPr userDrawn="1">
            <p:custDataLst>
              <p:tags r:id="rId5"/>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FFFFFF"/>
                </a:solidFill>
                <a:latin typeface="Siemens Sans" pitchFamily="2" charset="0"/>
                <a:cs typeface="+mn-cs"/>
              </a:rPr>
              <a:t>Confidential © Siemens 2020</a:t>
            </a:r>
          </a:p>
        </p:txBody>
      </p:sp>
      <p:sp>
        <p:nvSpPr>
          <p:cNvPr id="35" name="cdtTextBox 11 Id18"/>
          <p:cNvSpPr txBox="1"/>
          <p:nvPr userDrawn="1">
            <p:custDataLst>
              <p:tags r:id="rId6"/>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FFFFFF"/>
                </a:solidFill>
                <a:latin typeface="Siemens Sans" pitchFamily="2" charset="0"/>
              </a:rPr>
              <a:t>Page </a:t>
            </a:r>
            <a:fld id="{91E7552C-A157-4A4F-8E99-698C0325FC94}" type="slidenum">
              <a:rPr lang="en-US" sz="1000" noProof="0" dirty="0" smtClean="0">
                <a:solidFill>
                  <a:srgbClr val="FFFFFF"/>
                </a:solidFill>
                <a:latin typeface="Siemens Sans" pitchFamily="2" charset="0"/>
              </a:rPr>
              <a:t>‹#›</a:t>
            </a:fld>
            <a:endParaRPr lang="en-US" sz="1000" noProof="0" dirty="0">
              <a:solidFill>
                <a:srgbClr val="FFFFFF"/>
              </a:solidFill>
              <a:latin typeface="Siemens Sans" pitchFamily="2"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0396" name="think-cell Folie" r:id="rId6" imgW="5715" imgH="5715" progId="TCLayout.ActiveDocument.1">
                  <p:embed/>
                </p:oleObj>
              </mc:Choice>
              <mc:Fallback>
                <p:oleObj name="think-cell Folie" r:id="rId6" imgW="5715" imgH="5715" progId="TCLayout.ActiveDocument.1">
                  <p:embed/>
                  <p:pic>
                    <p:nvPicPr>
                      <p:cNvPr id="7" name="Objekt 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sz="half" idx="1"/>
            <p:custDataLst>
              <p:tags r:id="rId4"/>
            </p:custDataLst>
          </p:nvPr>
        </p:nvSpPr>
        <p:spPr>
          <a:xfrm>
            <a:off x="627063" y="1443038"/>
            <a:ext cx="5472112" cy="4748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Bildplatzhalter 4"/>
          <p:cNvSpPr>
            <a:spLocks noGrp="1"/>
          </p:cNvSpPr>
          <p:nvPr>
            <p:ph type="pic" sz="quarter" idx="10"/>
          </p:nvPr>
        </p:nvSpPr>
        <p:spPr>
          <a:xfrm>
            <a:off x="6243637" y="1440000"/>
            <a:ext cx="5472000" cy="2304000"/>
          </a:xfrm>
          <a:prstGeom prst="rect">
            <a:avLst/>
          </a:prstGeom>
        </p:spPr>
        <p:txBody>
          <a:bodyPr tIns="648000"/>
          <a:lstStyle>
            <a:lvl1pPr algn="ctr">
              <a:defRPr>
                <a:latin typeface="Siemens Sans" pitchFamily="2" charset="0"/>
              </a:defRPr>
            </a:lvl1pPr>
          </a:lstStyle>
          <a:p>
            <a:r>
              <a:rPr lang="en-US" noProof="0" dirty="0"/>
              <a:t>Click icon to add picture</a:t>
            </a:r>
          </a:p>
        </p:txBody>
      </p:sp>
      <p:sp>
        <p:nvSpPr>
          <p:cNvPr id="6" name="Bildplatzhalter 4"/>
          <p:cNvSpPr>
            <a:spLocks noGrp="1"/>
          </p:cNvSpPr>
          <p:nvPr>
            <p:ph type="pic" sz="quarter" idx="11"/>
          </p:nvPr>
        </p:nvSpPr>
        <p:spPr>
          <a:xfrm>
            <a:off x="6243637" y="3888000"/>
            <a:ext cx="5472000" cy="2304000"/>
          </a:xfrm>
          <a:prstGeom prst="rect">
            <a:avLst/>
          </a:prstGeom>
        </p:spPr>
        <p:txBody>
          <a:bodyPr tIns="648000"/>
          <a:lstStyle>
            <a:lvl1pPr algn="ctr">
              <a:defRPr>
                <a:latin typeface="Siemens Sans" pitchFamily="2" charset="0"/>
              </a:defRPr>
            </a:lvl1pPr>
          </a:lstStyle>
          <a:p>
            <a:r>
              <a:rPr lang="en-US" noProof="0" dirty="0"/>
              <a:t>Click icon to add picture</a:t>
            </a:r>
          </a:p>
        </p:txBody>
      </p:sp>
      <p:sp>
        <p:nvSpPr>
          <p:cNvPr id="8"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16273449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1420" name="think-cell Folie" r:id="rId7" imgW="5715" imgH="5715" progId="TCLayout.ActiveDocument.1">
                  <p:embed/>
                </p:oleObj>
              </mc:Choice>
              <mc:Fallback>
                <p:oleObj name="think-cell Folie" r:id="rId7" imgW="5715" imgH="5715" progId="TCLayout.ActiveDocument.1">
                  <p:embed/>
                  <p:pic>
                    <p:nvPicPr>
                      <p:cNvPr id="9" name="Objekt 8"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Rechteck 7"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11"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
        <p:nvSpPr>
          <p:cNvPr id="14" name="cdtContent Placeholder 2 Id3"/>
          <p:cNvSpPr>
            <a:spLocks noGrp="1"/>
          </p:cNvSpPr>
          <p:nvPr>
            <p:ph idx="1"/>
            <p:custDataLst>
              <p:tags r:id="rId4"/>
            </p:custDataLst>
          </p:nvPr>
        </p:nvSpPr>
        <p:spPr>
          <a:xfrm>
            <a:off x="627063" y="1443038"/>
            <a:ext cx="8208962" cy="2300962"/>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dtContent Placeholder 12 Id13"/>
          <p:cNvSpPr>
            <a:spLocks noGrp="1"/>
          </p:cNvSpPr>
          <p:nvPr>
            <p:ph sz="quarter" idx="13"/>
            <p:custDataLst>
              <p:tags r:id="rId5"/>
            </p:custDataLst>
          </p:nvPr>
        </p:nvSpPr>
        <p:spPr>
          <a:xfrm>
            <a:off x="627063" y="3888000"/>
            <a:ext cx="8208962" cy="2304000"/>
          </a:xfrm>
          <a:prstGeom prst="rect">
            <a:avLst/>
          </a:prstGeom>
        </p:spPr>
        <p:txBody>
          <a:bodyPr lIns="0" tIns="0" rIns="0" bIns="0"/>
          <a:lstStyle>
            <a:lvl1pPr>
              <a:defRPr>
                <a:latin typeface="Siemens Sans" pitchFamily="2" charset="0"/>
              </a:defRPr>
            </a:lvl1pPr>
            <a:lvl2pPr>
              <a:defRPr>
                <a:latin typeface="Siemens Sans" pitchFamily="2" charset="0"/>
              </a:defRPr>
            </a:lvl2pPr>
            <a:lvl3pPr>
              <a:defRPr>
                <a:latin typeface="Siemens Sans" pitchFamily="2" charset="0"/>
              </a:defRPr>
            </a:lvl3pPr>
            <a:lvl4pPr>
              <a:defRPr>
                <a:latin typeface="Siemens Sans" pitchFamily="2" charset="0"/>
              </a:defRPr>
            </a:lvl4pPr>
            <a:lvl5pPr>
              <a:defRPr>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556703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2444" name="think-cell Folie" r:id="rId9" imgW="5715" imgH="5715" progId="TCLayout.ActiveDocument.1">
                  <p:embed/>
                </p:oleObj>
              </mc:Choice>
              <mc:Fallback>
                <p:oleObj name="think-cell Folie" r:id="rId9" imgW="5715" imgH="5715" progId="TCLayout.ActiveDocument.1">
                  <p:embed/>
                  <p:pic>
                    <p:nvPicPr>
                      <p:cNvPr id="8" name="Objekt 7"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7" name="Rechteck 6" hidden="1"/>
          <p:cNvSpPr/>
          <p:nvPr userDrawn="1">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3" name="cdtContent Placeholder 2 Id3"/>
          <p:cNvSpPr>
            <a:spLocks noGrp="1"/>
          </p:cNvSpPr>
          <p:nvPr>
            <p:ph sz="quarter" idx="1"/>
            <p:custDataLst>
              <p:tags r:id="rId4"/>
            </p:custDataLst>
          </p:nvPr>
        </p:nvSpPr>
        <p:spPr>
          <a:xfrm>
            <a:off x="627063" y="1414800"/>
            <a:ext cx="5472112" cy="2300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dtContent Placeholder 3 Id4"/>
          <p:cNvSpPr>
            <a:spLocks noGrp="1"/>
          </p:cNvSpPr>
          <p:nvPr>
            <p:ph sz="quarter" idx="2"/>
            <p:custDataLst>
              <p:tags r:id="rId5"/>
            </p:custDataLst>
          </p:nvPr>
        </p:nvSpPr>
        <p:spPr>
          <a:xfrm>
            <a:off x="6243638" y="1414800"/>
            <a:ext cx="5472112" cy="2300962"/>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dtContent Placeholder 4 Id5"/>
          <p:cNvSpPr>
            <a:spLocks noGrp="1"/>
          </p:cNvSpPr>
          <p:nvPr>
            <p:ph sz="quarter" idx="3"/>
            <p:custDataLst>
              <p:tags r:id="rId6"/>
            </p:custDataLst>
          </p:nvPr>
        </p:nvSpPr>
        <p:spPr>
          <a:xfrm>
            <a:off x="627063" y="3862800"/>
            <a:ext cx="5472112" cy="2304000"/>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dtContent Placeholder 5 Id6"/>
          <p:cNvSpPr>
            <a:spLocks noGrp="1"/>
          </p:cNvSpPr>
          <p:nvPr>
            <p:ph sz="quarter" idx="4"/>
            <p:custDataLst>
              <p:tags r:id="rId7"/>
            </p:custDataLst>
          </p:nvPr>
        </p:nvSpPr>
        <p:spPr>
          <a:xfrm>
            <a:off x="6243638" y="3862800"/>
            <a:ext cx="5472112" cy="2304000"/>
          </a:xfrm>
          <a:prstGeom prst="rect">
            <a:avLst/>
          </a:prstGeom>
          <a:noFill/>
          <a:ln w="9525">
            <a:noFill/>
            <a:miter lim="800000"/>
          </a:ln>
        </p:spPr>
        <p:txBody>
          <a:bodyPr vert="horz" wrap="square" lIns="0" tIns="0" rIns="0" bIns="0" numCol="1" anchor="t" anchorCtr="0" compatLnSpc="1"/>
          <a:lstStyle>
            <a:lvl1pPr marL="0" marR="0" indent="0" algn="l" defTabSz="914400" rtl="0" eaLnBrk="1" fontAlgn="base" latinLnBrk="0" hangingPunct="1">
              <a:lnSpc>
                <a:spcPct val="110000"/>
              </a:lnSpc>
              <a:spcBef>
                <a:spcPct val="0"/>
              </a:spcBef>
              <a:spcAft>
                <a:spcPct val="0"/>
              </a:spcAft>
              <a:buClr>
                <a:srgbClr val="879BAA"/>
              </a:buClr>
              <a:buSzTx/>
              <a:buFont typeface="Arial" panose="020B0604020202020204" pitchFamily="34" charset="0"/>
              <a:buNone/>
              <a:defRPr lang="de-DE">
                <a:latin typeface="Siemens Sans" pitchFamily="2" charset="0"/>
              </a:defRPr>
            </a:lvl1pPr>
            <a:lvl2pPr marL="17970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2pPr>
            <a:lvl3pPr marL="358775"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3pPr>
            <a:lvl4pPr marL="538480" marR="0" indent="-179705" algn="l" defTabSz="914400" rtl="0" eaLnBrk="1" fontAlgn="base" latinLnBrk="0" hangingPunct="1">
              <a:lnSpc>
                <a:spcPct val="110000"/>
              </a:lnSpc>
              <a:spcBef>
                <a:spcPct val="0"/>
              </a:spcBef>
              <a:spcAft>
                <a:spcPct val="0"/>
              </a:spcAft>
              <a:buClr>
                <a:srgbClr val="879BAA"/>
              </a:buClr>
              <a:buSzTx/>
              <a:buFontTx/>
              <a:buChar char="•"/>
              <a:defRPr lang="de-DE" smtClean="0">
                <a:latin typeface="Siemens Sans" pitchFamily="2" charset="0"/>
              </a:defRPr>
            </a:lvl4pPr>
            <a:lvl5pPr marL="720090" marR="0" indent="-179705" algn="l" defTabSz="914400" rtl="0" eaLnBrk="1" fontAlgn="base" latinLnBrk="0" hangingPunct="1">
              <a:lnSpc>
                <a:spcPct val="110000"/>
              </a:lnSpc>
              <a:spcBef>
                <a:spcPct val="0"/>
              </a:spcBef>
              <a:spcAft>
                <a:spcPct val="0"/>
              </a:spcAft>
              <a:buClr>
                <a:srgbClr val="879BAA"/>
              </a:buClr>
              <a:buSzTx/>
              <a:buFontTx/>
              <a:buChar char="•"/>
              <a:defRPr lang="de-DE">
                <a:latin typeface="Siemens Sans" pitchFamily="2"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itel 1"/>
          <p:cNvSpPr>
            <a:spLocks noGrp="1"/>
          </p:cNvSpPr>
          <p:nvPr>
            <p:ph type="title"/>
          </p:nvPr>
        </p:nvSpPr>
        <p:spPr>
          <a:xfrm>
            <a:off x="0" y="-1"/>
            <a:ext cx="12198350" cy="1407034"/>
          </a:xfrm>
        </p:spPr>
        <p:txBody>
          <a:bodyPr/>
          <a:lstStyle>
            <a:lvl1pPr>
              <a:defRPr/>
            </a:lvl1pPr>
          </a:lstStyle>
          <a:p>
            <a:r>
              <a:rPr lang="en-US" noProof="0" dirty="0"/>
              <a:t>Click to edit Master title style</a:t>
            </a:r>
          </a:p>
        </p:txBody>
      </p:sp>
    </p:spTree>
    <p:extLst>
      <p:ext uri="{BB962C8B-B14F-4D97-AF65-F5344CB8AC3E}">
        <p14:creationId xmlns:p14="http://schemas.microsoft.com/office/powerpoint/2010/main" val="338925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tatement_1">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3468" name="think-cell Folie" r:id="rId6" imgW="5715" imgH="5715" progId="TCLayout.ActiveDocument.1">
                  <p:embed/>
                </p:oleObj>
              </mc:Choice>
              <mc:Fallback>
                <p:oleObj name="think-cell Folie" r:id="rId6" imgW="5715" imgH="5715" progId="TCLayout.ActiveDocument.1">
                  <p:embed/>
                  <p:pic>
                    <p:nvPicPr>
                      <p:cNvPr id="3" name="Objek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0" name="Textplatzhalter 5"/>
          <p:cNvSpPr>
            <a:spLocks noGrp="1"/>
          </p:cNvSpPr>
          <p:nvPr>
            <p:ph type="body" sz="quarter" idx="12" hasCustomPrompt="1"/>
          </p:nvPr>
        </p:nvSpPr>
        <p:spPr>
          <a:xfrm>
            <a:off x="695686" y="1080000"/>
            <a:ext cx="10806975" cy="5085850"/>
          </a:xfrm>
          <a:prstGeom prst="rect">
            <a:avLst/>
          </a:prstGeom>
        </p:spPr>
        <p:txBody>
          <a:bodyPr/>
          <a:lstStyle>
            <a:lvl1pPr>
              <a:lnSpc>
                <a:spcPct val="80000"/>
              </a:lnSpc>
              <a:spcBef>
                <a:spcPts val="0"/>
              </a:spcBef>
              <a:defRPr sz="12500" b="1" cap="all" baseline="0">
                <a:solidFill>
                  <a:srgbClr val="FFFFFF"/>
                </a:solidFill>
                <a:latin typeface="Siemens Sans" pitchFamily="2" charset="0"/>
              </a:defRPr>
            </a:lvl1pPr>
          </a:lstStyle>
          <a:p>
            <a:pPr lvl="0"/>
            <a:r>
              <a:rPr lang="en-GB" noProof="0" dirty="0"/>
              <a:t>Very bold statement here!</a:t>
            </a:r>
          </a:p>
        </p:txBody>
      </p:sp>
      <p:pic>
        <p:nvPicPr>
          <p:cNvPr id="52" name="Grafik 51"/>
          <p:cNvPicPr>
            <a:picLocks noChangeAspect="1"/>
          </p:cNvPicPr>
          <p:nvPr userDrawn="1"/>
        </p:nvPicPr>
        <p:blipFill>
          <a:blip r:embed="rId8"/>
          <a:stretch>
            <a:fillRect/>
          </a:stretch>
        </p:blipFill>
        <p:spPr>
          <a:xfrm>
            <a:off x="10131735" y="324000"/>
            <a:ext cx="1712588" cy="726185"/>
          </a:xfrm>
          <a:prstGeom prst="rect">
            <a:avLst/>
          </a:prstGeom>
          <a:effectLst/>
        </p:spPr>
      </p:pic>
    </p:spTree>
    <p:extLst>
      <p:ext uri="{BB962C8B-B14F-4D97-AF65-F5344CB8AC3E}">
        <p14:creationId xmlns:p14="http://schemas.microsoft.com/office/powerpoint/2010/main" val="3358490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tatement_2">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4492" name="think-cell Folie" r:id="rId6" imgW="5715" imgH="5715" progId="TCLayout.ActiveDocument.1">
                  <p:embed/>
                </p:oleObj>
              </mc:Choice>
              <mc:Fallback>
                <p:oleObj name="think-cell Folie" r:id="rId6" imgW="5715" imgH="5715" progId="TCLayout.ActiveDocument.1">
                  <p:embed/>
                  <p:pic>
                    <p:nvPicPr>
                      <p:cNvPr id="3" name="Objek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0" name="Textplatzhalter 5"/>
          <p:cNvSpPr>
            <a:spLocks noGrp="1"/>
          </p:cNvSpPr>
          <p:nvPr>
            <p:ph type="body" sz="quarter" idx="12" hasCustomPrompt="1"/>
          </p:nvPr>
        </p:nvSpPr>
        <p:spPr>
          <a:xfrm>
            <a:off x="695686" y="1080000"/>
            <a:ext cx="10806975" cy="5085850"/>
          </a:xfrm>
          <a:prstGeom prst="rect">
            <a:avLst/>
          </a:prstGeom>
        </p:spPr>
        <p:txBody>
          <a:bodyPr/>
          <a:lstStyle>
            <a:lvl1pPr>
              <a:lnSpc>
                <a:spcPct val="80000"/>
              </a:lnSpc>
              <a:spcBef>
                <a:spcPts val="0"/>
              </a:spcBef>
              <a:defRPr sz="12500" b="1" cap="all" baseline="0">
                <a:solidFill>
                  <a:schemeClr val="tx2"/>
                </a:solidFill>
                <a:latin typeface="Siemens Sans" pitchFamily="2" charset="0"/>
              </a:defRPr>
            </a:lvl1pPr>
          </a:lstStyle>
          <a:p>
            <a:pPr lvl="0"/>
            <a:r>
              <a:rPr lang="en-GB" noProof="0" dirty="0"/>
              <a:t>Very bold statement here!</a:t>
            </a:r>
          </a:p>
        </p:txBody>
      </p:sp>
      <p:pic>
        <p:nvPicPr>
          <p:cNvPr id="34" name="Grafik 33"/>
          <p:cNvPicPr>
            <a:picLocks noChangeAspect="1"/>
          </p:cNvPicPr>
          <p:nvPr userDrawn="1"/>
        </p:nvPicPr>
        <p:blipFill>
          <a:blip r:embed="rId8"/>
          <a:stretch>
            <a:fillRect/>
          </a:stretch>
        </p:blipFill>
        <p:spPr>
          <a:xfrm>
            <a:off x="10134000" y="324000"/>
            <a:ext cx="1702127" cy="720000"/>
          </a:xfrm>
          <a:prstGeom prst="rect">
            <a:avLst/>
          </a:prstGeom>
          <a:solidFill>
            <a:schemeClr val="bg1"/>
          </a:solidFill>
        </p:spPr>
      </p:pic>
    </p:spTree>
    <p:extLst>
      <p:ext uri="{BB962C8B-B14F-4D97-AF65-F5344CB8AC3E}">
        <p14:creationId xmlns:p14="http://schemas.microsoft.com/office/powerpoint/2010/main" val="12991468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405516" name="think-cell Folie" r:id="rId6" imgW="12700" imgH="12700" progId="TCLayout.ActiveDocument.1">
                  <p:embed/>
                </p:oleObj>
              </mc:Choice>
              <mc:Fallback>
                <p:oleObj name="think-cell Folie" r:id="rId6" imgW="12700" imgH="12700" progId="TCLayout.ActiveDocument.1">
                  <p:embed/>
                  <p:pic>
                    <p:nvPicPr>
                      <p:cNvPr id="3" name="Object 2" hidden="1"/>
                      <p:cNvPicPr/>
                      <p:nvPr/>
                    </p:nvPicPr>
                    <p:blipFill>
                      <a:blip r:embed="rId7"/>
                      <a:stretch>
                        <a:fillRect/>
                      </a:stretch>
                    </p:blipFill>
                    <p:spPr>
                      <a:xfrm>
                        <a:off x="1589" y="1588"/>
                        <a:ext cx="1587" cy="1587"/>
                      </a:xfrm>
                      <a:prstGeom prst="rect">
                        <a:avLst/>
                      </a:prstGeom>
                    </p:spPr>
                  </p:pic>
                </p:oleObj>
              </mc:Fallback>
            </mc:AlternateContent>
          </a:graphicData>
        </a:graphic>
      </p:graphicFrame>
      <p:sp>
        <p:nvSpPr>
          <p:cNvPr id="4" name="Rechteck 3"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200"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5" name="cdtRectangle 115 Id3078"/>
          <p:cNvSpPr>
            <a:spLocks noGrp="1" noChangeArrowheads="1"/>
          </p:cNvSpPr>
          <p:nvPr>
            <p:ph type="title" hasCustomPrompt="1"/>
            <p:custDataLst>
              <p:tags r:id="rId4"/>
            </p:custDataLst>
          </p:nvPr>
        </p:nvSpPr>
        <p:spPr bwMode="auto">
          <a:xfrm>
            <a:off x="0" y="-1"/>
            <a:ext cx="12198350" cy="1412876"/>
          </a:xfrm>
          <a:prstGeom prst="rect">
            <a:avLst/>
          </a:prstGeom>
          <a:noFill/>
          <a:ln w="9525">
            <a:noFill/>
            <a:miter lim="800000"/>
          </a:ln>
        </p:spPr>
        <p:txBody>
          <a:bodyPr vert="horz" wrap="square" lIns="626400" tIns="432000" rIns="2746800" bIns="208800" numCol="1" anchor="t" anchorCtr="0" compatLnSpc="1"/>
          <a:lstStyle/>
          <a:p>
            <a:pPr lvl="0"/>
            <a:r>
              <a:rPr lang="en-US" dirty="0"/>
              <a:t>Action title</a:t>
            </a:r>
          </a:p>
        </p:txBody>
      </p:sp>
    </p:spTree>
    <p:extLst>
      <p:ext uri="{BB962C8B-B14F-4D97-AF65-F5344CB8AC3E}">
        <p14:creationId xmlns:p14="http://schemas.microsoft.com/office/powerpoint/2010/main" val="41269881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IoT_Action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406540" name="think-cell Folie" r:id="rId5" imgW="12700" imgH="12700" progId="TCLayout.ActiveDocument.1">
                  <p:embed/>
                </p:oleObj>
              </mc:Choice>
              <mc:Fallback>
                <p:oleObj name="think-cell Folie" r:id="rId5" imgW="12700" imgH="12700" progId="TCLayout.ActiveDocument.1">
                  <p:embed/>
                  <p:pic>
                    <p:nvPicPr>
                      <p:cNvPr id="3" name="Object 2" hidden="1"/>
                      <p:cNvPicPr/>
                      <p:nvPr/>
                    </p:nvPicPr>
                    <p:blipFill>
                      <a:blip r:embed="rId6"/>
                      <a:stretch>
                        <a:fillRect/>
                      </a:stretch>
                    </p:blipFill>
                    <p:spPr>
                      <a:xfrm>
                        <a:off x="1589" y="1588"/>
                        <a:ext cx="1587" cy="1587"/>
                      </a:xfrm>
                      <a:prstGeom prst="rect">
                        <a:avLst/>
                      </a:prstGeom>
                    </p:spPr>
                  </p:pic>
                </p:oleObj>
              </mc:Fallback>
            </mc:AlternateContent>
          </a:graphicData>
        </a:graphic>
      </p:graphicFrame>
      <p:sp>
        <p:nvSpPr>
          <p:cNvPr id="4" name="Rectangle 3" hidden="1"/>
          <p:cNvSpPr/>
          <p:nvPr userDrawn="1">
            <p:custDataLst>
              <p:tags r:id="rId3"/>
            </p:custDataLst>
          </p:nvPr>
        </p:nvSpPr>
        <p:spPr bwMode="auto">
          <a:xfrm>
            <a:off x="0" y="0"/>
            <a:ext cx="158750" cy="158713"/>
          </a:xfrm>
          <a:prstGeom prst="rect">
            <a:avLst/>
          </a:prstGeom>
          <a:solidFill>
            <a:srgbClr val="FFFFFF"/>
          </a:solidFill>
          <a:ln>
            <a:solidFill>
              <a:srgbClr val="879BAA"/>
            </a:solidFill>
            <a:miter lim="800000"/>
          </a:ln>
          <a:effectLst/>
        </p:spPr>
        <p:txBody>
          <a:bodyPr vert="horz" wrap="none" lIns="0" tIns="0" rIns="0" bIns="0" numCol="1" spcCol="0" rtlCol="0" anchor="t" anchorCtr="0">
            <a:noAutofit/>
          </a:bodyPr>
          <a:lstStyle/>
          <a:p>
            <a:pPr marL="0" marR="0" lvl="0" indent="0" algn="ctr" defTabSz="914400" eaLnBrk="1" fontAlgn="auto" latinLnBrk="0" hangingPunct="1">
              <a:lnSpc>
                <a:spcPct val="100000"/>
              </a:lnSpc>
              <a:spcBef>
                <a:spcPct val="0"/>
              </a:spcBef>
              <a:spcAft>
                <a:spcPct val="0"/>
              </a:spcAft>
              <a:buClr>
                <a:srgbClr val="879BAA"/>
              </a:buClr>
              <a:buSzTx/>
              <a:buFontTx/>
              <a:buNone/>
            </a:pPr>
            <a:endParaRPr kumimoji="0" lang="en-US" sz="3200" b="1" i="0" u="none" strike="noStrike" kern="0" cap="none" spc="0" normalizeH="0" baseline="0" noProof="0" dirty="0">
              <a:ln>
                <a:noFill/>
              </a:ln>
              <a:solidFill>
                <a:srgbClr val="000000"/>
              </a:solidFill>
              <a:effectLst/>
              <a:uLnTx/>
              <a:uFillTx/>
              <a:latin typeface="Siemens Sans" pitchFamily="2" charset="0"/>
              <a:ea typeface="+mj-ea"/>
              <a:cs typeface="Arial" panose="020B0604020202020204" pitchFamily="34" charset="0"/>
              <a:sym typeface="Siemens Sans" pitchFamily="2" charset="0"/>
            </a:endParaRPr>
          </a:p>
        </p:txBody>
      </p:sp>
      <p:sp>
        <p:nvSpPr>
          <p:cNvPr id="6" name="Title 5"/>
          <p:cNvSpPr>
            <a:spLocks noGrp="1"/>
          </p:cNvSpPr>
          <p:nvPr>
            <p:ph type="title" hasCustomPrompt="1"/>
          </p:nvPr>
        </p:nvSpPr>
        <p:spPr>
          <a:xfrm>
            <a:off x="627063" y="642282"/>
            <a:ext cx="10190260" cy="492329"/>
          </a:xfrm>
          <a:prstGeom prst="rect">
            <a:avLst/>
          </a:prstGeom>
        </p:spPr>
        <p:txBody>
          <a:bodyPr anchor="t"/>
          <a:lstStyle>
            <a:lvl1pPr>
              <a:defRPr sz="3200"/>
            </a:lvl1pPr>
          </a:lstStyle>
          <a:p>
            <a:r>
              <a:rPr lang="en-US" dirty="0"/>
              <a:t>Action title</a:t>
            </a:r>
            <a:endParaRPr lang="de-DE" dirty="0"/>
          </a:p>
        </p:txBody>
      </p:sp>
    </p:spTree>
    <p:extLst>
      <p:ext uri="{BB962C8B-B14F-4D97-AF65-F5344CB8AC3E}">
        <p14:creationId xmlns:p14="http://schemas.microsoft.com/office/powerpoint/2010/main" val="29075773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4979E81-7F23-436A-B2E6-4A9175751609}" type="datetimeFigureOut">
              <a:rPr lang="en-ZA" smtClean="0"/>
              <a:t>2020/08/26</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6A30319B-6F84-4180-8AEF-140BB014D3FF}" type="slidenum">
              <a:rPr lang="en-ZA" smtClean="0"/>
              <a:t>‹#›</a:t>
            </a:fld>
            <a:endParaRPr lang="en-ZA"/>
          </a:p>
        </p:txBody>
      </p:sp>
    </p:spTree>
    <p:extLst>
      <p:ext uri="{BB962C8B-B14F-4D97-AF65-F5344CB8AC3E}">
        <p14:creationId xmlns:p14="http://schemas.microsoft.com/office/powerpoint/2010/main" val="2462253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7564" name="think-cell Folie" r:id="rId4" imgW="12700" imgH="12700" progId="TCLayout.ActiveDocument.1">
                  <p:embed/>
                </p:oleObj>
              </mc:Choice>
              <mc:Fallback>
                <p:oleObj name="think-cell Folie" r:id="rId4" imgW="12700" imgH="1270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a:xfrm>
            <a:off x="0" y="-1"/>
            <a:ext cx="12198350" cy="1412549"/>
          </a:xfrm>
        </p:spPr>
        <p:txBody>
          <a:bodyPr/>
          <a:lstStyle>
            <a:lvl1pPr>
              <a:defRPr/>
            </a:lvl1pPr>
          </a:lstStyle>
          <a:p>
            <a:r>
              <a:rPr lang="en-US" dirty="0"/>
              <a:t>Action title</a:t>
            </a:r>
          </a:p>
        </p:txBody>
      </p:sp>
      <p:sp>
        <p:nvSpPr>
          <p:cNvPr id="6" name="Text Placeholder 7"/>
          <p:cNvSpPr>
            <a:spLocks noGrp="1"/>
          </p:cNvSpPr>
          <p:nvPr>
            <p:ph type="body" sz="quarter" idx="10" hasCustomPrompt="1"/>
          </p:nvPr>
        </p:nvSpPr>
        <p:spPr>
          <a:xfrm>
            <a:off x="627062" y="1412874"/>
            <a:ext cx="11088688" cy="215394"/>
          </a:xfrm>
        </p:spPr>
        <p:txBody>
          <a:bodyPr/>
          <a:lstStyle>
            <a:lvl1pPr marL="0" indent="0">
              <a:defRPr/>
            </a:lvl1pPr>
            <a:lvl2pPr marL="155575" indent="-155575">
              <a:defRPr/>
            </a:lvl2pPr>
            <a:lvl3pPr marL="311150" indent="-155575">
              <a:defRPr/>
            </a:lvl3pPr>
            <a:lvl4pPr marL="466725" indent="-155575">
              <a:defRPr/>
            </a:lvl4pPr>
            <a:lvl5pPr marL="622300" indent="-155575">
              <a:defRPr/>
            </a:lvl5pPr>
          </a:lstStyle>
          <a:p>
            <a:pPr lvl="0"/>
            <a:r>
              <a:rPr lang="en-US" dirty="0"/>
              <a:t>Subtitle</a:t>
            </a:r>
          </a:p>
        </p:txBody>
      </p:sp>
    </p:spTree>
    <p:extLst>
      <p:ext uri="{BB962C8B-B14F-4D97-AF65-F5344CB8AC3E}">
        <p14:creationId xmlns:p14="http://schemas.microsoft.com/office/powerpoint/2010/main" val="10293733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8588" name="think-cell Slide" r:id="rId5" imgW="9525" imgH="9525" progId="TCLayout.ActiveDocument.1">
                  <p:embed/>
                </p:oleObj>
              </mc:Choice>
              <mc:Fallback>
                <p:oleObj name="think-cell Slide" r:id="rId5" imgW="9525" imgH="9525" progId="TCLayout.ActiveDocument.1">
                  <p:embed/>
                  <p:pic>
                    <p:nvPicPr>
                      <p:cNvPr id="5" name="Object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3"/>
            </p:custDataLst>
          </p:nvPr>
        </p:nvSpPr>
        <p:spPr bwMode="auto">
          <a:xfrm>
            <a:off x="0" y="0"/>
            <a:ext cx="158750" cy="158721"/>
          </a:xfrm>
          <a:prstGeom prst="rect">
            <a:avLst/>
          </a:prstGeom>
          <a:solidFill>
            <a:srgbClr val="FFFFFF"/>
          </a:solidFill>
          <a:ln>
            <a:solidFill>
              <a:srgbClr val="879BAA"/>
            </a:solidFill>
            <a:miter lim="800000"/>
          </a:ln>
          <a:effectLst/>
        </p:spPr>
        <p:txBody>
          <a:bodyPr vert="horz" wrap="none" lIns="0" tIns="0" rIns="0" bIns="0" numCol="1" spcCol="0" rtlCol="0" anchor="t" anchorCtr="0">
            <a:noAutofit/>
          </a:bodyPr>
          <a:lstStyle/>
          <a:p>
            <a:pPr marL="0" marR="0" lvl="0" indent="0" algn="ctr" defTabSz="914400" eaLnBrk="1" fontAlgn="auto" latinLnBrk="0" hangingPunct="1">
              <a:lnSpc>
                <a:spcPct val="100000"/>
              </a:lnSpc>
              <a:spcBef>
                <a:spcPct val="0"/>
              </a:spcBef>
              <a:spcAft>
                <a:spcPts val="0"/>
              </a:spcAft>
              <a:buClr>
                <a:srgbClr val="879BAA"/>
              </a:buClr>
              <a:buSzTx/>
              <a:buFontTx/>
              <a:buNone/>
            </a:pPr>
            <a:endParaRPr kumimoji="0" lang="en-US" sz="2200" b="1" i="0" u="none" strike="noStrike" kern="0" cap="none" spc="0" normalizeH="0" baseline="0" noProof="0" dirty="0">
              <a:ln>
                <a:noFill/>
              </a:ln>
              <a:solidFill>
                <a:srgbClr val="000000"/>
              </a:solidFill>
              <a:effectLst/>
              <a:uLnTx/>
              <a:uFillTx/>
              <a:latin typeface="Siemens Sans Global" pitchFamily="2" charset="-122"/>
              <a:ea typeface="Siemens Sans Global" pitchFamily="2" charset="-122"/>
              <a:cs typeface="Siemens Sans Global" pitchFamily="2" charset="-122"/>
              <a:sym typeface="Siemens Sans Global" pitchFamily="2" charset="-122"/>
            </a:endParaRPr>
          </a:p>
        </p:txBody>
      </p:sp>
      <p:sp>
        <p:nvSpPr>
          <p:cNvPr id="2" name="Title 1"/>
          <p:cNvSpPr>
            <a:spLocks noGrp="1"/>
          </p:cNvSpPr>
          <p:nvPr>
            <p:ph type="title"/>
          </p:nvPr>
        </p:nvSpPr>
        <p:spPr/>
        <p:txBody>
          <a:bodyPr/>
          <a:lstStyle>
            <a:lvl1pPr>
              <a:defRPr>
                <a:latin typeface="Siemens Sans Global" pitchFamily="2" charset="-122"/>
                <a:ea typeface="Siemens Sans Global" pitchFamily="2" charset="-122"/>
                <a:cs typeface="Siemens Sans Global" pitchFamily="2" charset="-122"/>
                <a:sym typeface="Siemens Sans Global" pitchFamily="2" charset="-122"/>
              </a:defRPr>
            </a:lvl1pPr>
          </a:lstStyle>
          <a:p>
            <a:r>
              <a:rPr lang="en-US"/>
              <a:t>Click to edit Master title style</a:t>
            </a:r>
            <a:endParaRPr lang="de-DE"/>
          </a:p>
        </p:txBody>
      </p:sp>
      <p:sp>
        <p:nvSpPr>
          <p:cNvPr id="3" name="Text Placeholder 2"/>
          <p:cNvSpPr>
            <a:spLocks noGrp="1"/>
          </p:cNvSpPr>
          <p:nvPr>
            <p:ph type="body" idx="1"/>
          </p:nvPr>
        </p:nvSpPr>
        <p:spPr>
          <a:xfrm>
            <a:off x="627062" y="1412939"/>
            <a:ext cx="11088688" cy="1077019"/>
          </a:xfrm>
        </p:spPr>
        <p:txBody>
          <a:bodyPr/>
          <a:lstStyle>
            <a:lvl1pPr>
              <a:defRPr>
                <a:latin typeface="Siemens Sans Global" pitchFamily="2" charset="-122"/>
                <a:ea typeface="Siemens Sans Global" pitchFamily="2" charset="-122"/>
                <a:cs typeface="Siemens Sans Global" pitchFamily="2" charset="-122"/>
                <a:sym typeface="Siemens Sans Global" pitchFamily="2" charset="-122"/>
              </a:defRPr>
            </a:lvl1pPr>
            <a:lvl2pPr>
              <a:defRPr>
                <a:latin typeface="Siemens Sans Global" pitchFamily="2" charset="-122"/>
                <a:ea typeface="Siemens Sans Global" pitchFamily="2" charset="-122"/>
                <a:cs typeface="Siemens Sans Global" pitchFamily="2" charset="-122"/>
                <a:sym typeface="Siemens Sans Global" pitchFamily="2" charset="-122"/>
              </a:defRPr>
            </a:lvl2pPr>
            <a:lvl3pPr>
              <a:defRPr>
                <a:latin typeface="Siemens Sans Global" pitchFamily="2" charset="-122"/>
                <a:ea typeface="Siemens Sans Global" pitchFamily="2" charset="-122"/>
                <a:cs typeface="Siemens Sans Global" pitchFamily="2" charset="-122"/>
                <a:sym typeface="Siemens Sans Global" pitchFamily="2" charset="-122"/>
              </a:defRPr>
            </a:lvl3pPr>
            <a:lvl4pPr>
              <a:defRPr>
                <a:latin typeface="Siemens Sans Global" pitchFamily="2" charset="-122"/>
                <a:ea typeface="Siemens Sans Global" pitchFamily="2" charset="-122"/>
                <a:cs typeface="Siemens Sans Global" pitchFamily="2" charset="-122"/>
                <a:sym typeface="Siemens Sans Global" pitchFamily="2" charset="-122"/>
              </a:defRPr>
            </a:lvl4pPr>
            <a:lvl5pPr>
              <a:defRPr>
                <a:latin typeface="Siemens Sans Global" pitchFamily="2" charset="-122"/>
                <a:ea typeface="Siemens Sans Global" pitchFamily="2" charset="-122"/>
                <a:cs typeface="Siemens Sans Global" pitchFamily="2" charset="-122"/>
                <a:sym typeface="Siemens Sans Global" pitchFamily="2" charset="-122"/>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90011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_Siemens Advanta Light Blue">
    <p:bg>
      <p:bgPr>
        <a:solidFill>
          <a:srgbClr val="50BED7"/>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6150" name="think-cell Folie" r:id="rId8" imgW="9525" imgH="9525" progId="TCLayout.ActiveDocument.1">
                  <p:embed/>
                </p:oleObj>
              </mc:Choice>
              <mc:Fallback>
                <p:oleObj name="think-cell Folie" r:id="rId8" imgW="9525" imgH="9525" progId="TCLayout.ActiveDocument.1">
                  <p:embed/>
                  <p:pic>
                    <p:nvPicPr>
                      <p:cNvPr id="0" name="Objek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28" name="Titel 1"/>
          <p:cNvSpPr>
            <a:spLocks noGrp="1"/>
          </p:cNvSpPr>
          <p:nvPr>
            <p:ph type="title"/>
          </p:nvPr>
        </p:nvSpPr>
        <p:spPr bwMode="gray">
          <a:xfrm>
            <a:off x="0" y="-1"/>
            <a:ext cx="12198350" cy="1412876"/>
          </a:xfrm>
        </p:spPr>
        <p:txBody>
          <a:bodyPr/>
          <a:lstStyle>
            <a:lvl1pPr>
              <a:defRPr>
                <a:solidFill>
                  <a:srgbClr val="FFFFFF"/>
                </a:solidFill>
              </a:defRPr>
            </a:lvl1pPr>
          </a:lstStyle>
          <a:p>
            <a:r>
              <a:rPr lang="en-US" noProof="0" dirty="0"/>
              <a:t>Click to edit Master title style</a:t>
            </a:r>
          </a:p>
        </p:txBody>
      </p:sp>
      <p:grpSp>
        <p:nvGrpSpPr>
          <p:cNvPr id="53" name="Gruppieren 3"/>
          <p:cNvGrpSpPr/>
          <p:nvPr userDrawn="1"/>
        </p:nvGrpSpPr>
        <p:grpSpPr>
          <a:xfrm>
            <a:off x="-216000" y="-216000"/>
            <a:ext cx="12628800" cy="7290000"/>
            <a:chOff x="-216000" y="-216000"/>
            <a:chExt cx="12628800" cy="7290000"/>
          </a:xfrm>
        </p:grpSpPr>
        <p:cxnSp>
          <p:nvCxnSpPr>
            <p:cNvPr id="54"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34" name="Grafik 33"/>
          <p:cNvPicPr>
            <a:picLocks noChangeAspect="1"/>
          </p:cNvPicPr>
          <p:nvPr userDrawn="1"/>
        </p:nvPicPr>
        <p:blipFill>
          <a:blip r:embed="rId10"/>
          <a:stretch>
            <a:fillRect/>
          </a:stretch>
        </p:blipFill>
        <p:spPr>
          <a:xfrm>
            <a:off x="10131735" y="324000"/>
            <a:ext cx="1712588" cy="726185"/>
          </a:xfrm>
          <a:prstGeom prst="rect">
            <a:avLst/>
          </a:prstGeom>
          <a:effectLst/>
        </p:spPr>
      </p:pic>
      <p:sp>
        <p:nvSpPr>
          <p:cNvPr id="31" name="cdtTextBox 13 Id19"/>
          <p:cNvSpPr txBox="1"/>
          <p:nvPr userDrawn="1">
            <p:custDataLst>
              <p:tags r:id="rId5"/>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FFFFFF"/>
                </a:solidFill>
                <a:latin typeface="Siemens Sans" pitchFamily="2" charset="0"/>
                <a:cs typeface="+mn-cs"/>
              </a:rPr>
              <a:t>Confidential © Siemens 2020</a:t>
            </a:r>
          </a:p>
        </p:txBody>
      </p:sp>
      <p:sp>
        <p:nvSpPr>
          <p:cNvPr id="32" name="cdtTextBox 11 Id18"/>
          <p:cNvSpPr txBox="1"/>
          <p:nvPr userDrawn="1">
            <p:custDataLst>
              <p:tags r:id="rId6"/>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FFFFFF"/>
                </a:solidFill>
                <a:latin typeface="Siemens Sans" pitchFamily="2" charset="0"/>
              </a:rPr>
              <a:t>Page </a:t>
            </a:r>
            <a:fld id="{91E7552C-A157-4A4F-8E99-698C0325FC94}" type="slidenum">
              <a:rPr lang="en-US" sz="1000" noProof="0" dirty="0" smtClean="0">
                <a:solidFill>
                  <a:srgbClr val="FFFFFF"/>
                </a:solidFill>
                <a:latin typeface="Siemens Sans" pitchFamily="2" charset="0"/>
              </a:rPr>
              <a:t>‹#›</a:t>
            </a:fld>
            <a:endParaRPr lang="en-US" sz="1000" noProof="0" dirty="0">
              <a:solidFill>
                <a:srgbClr val="FFFFFF"/>
              </a:solidFill>
              <a:latin typeface="Siemens Sans" pitchFamily="2"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ree Content" type="titleOnly">
  <p:cSld name="2_Free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spid="_x0000_s409612" name="think-cell Slide" r:id="rId6" imgW="5080" imgH="5080" progId="TCLayout.ActiveDocument.1">
                  <p:embed/>
                </p:oleObj>
              </mc:Choice>
              <mc:Fallback>
                <p:oleObj name="think-cell Slide" r:id="rId6" imgW="5080" imgH="5080" progId="TCLayout.ActiveDocument.1">
                  <p:embed/>
                  <p:pic>
                    <p:nvPicPr>
                      <p:cNvPr id="4" name="Object 3" hidden="1"/>
                      <p:cNvPicPr/>
                      <p:nvPr/>
                    </p:nvPicPr>
                    <p:blipFill>
                      <a:blip r:embed="rId7"/>
                      <a:stretch>
                        <a:fillRect/>
                      </a:stretch>
                    </p:blipFill>
                    <p:spPr>
                      <a:xfrm>
                        <a:off x="1588" y="1589"/>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bwMode="auto">
          <a:xfrm>
            <a:off x="0" y="0"/>
            <a:ext cx="158750" cy="15875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none" lIns="0" tIns="0" rIns="0" bIns="0" numCol="1" spcCol="0" rtlCol="0" fromWordArt="0" anchor="ctr" anchorCtr="0" forceAA="0" compatLnSpc="1">
            <a:noAutofit/>
          </a:bodyPr>
          <a:lstStyle/>
          <a:p>
            <a:pPr marL="0" lvl="0" indent="0" algn="ctr" eaLnBrk="1">
              <a:lnSpc>
                <a:spcPct val="110000"/>
              </a:lnSpc>
              <a:spcBef>
                <a:spcPct val="0"/>
              </a:spcBef>
              <a:buFont typeface="Wingdings" panose="05000000000000000000" charset="0"/>
              <a:buNone/>
            </a:pPr>
            <a:endParaRPr lang="de-DE" sz="2200" b="1" i="0" baseline="0" dirty="0">
              <a:solidFill>
                <a:schemeClr val="tx1"/>
              </a:solidFill>
              <a:latin typeface="Siemens Sans Global"/>
              <a:ea typeface="Siemens Sans Global"/>
              <a:cs typeface="Siemens Sans Global"/>
              <a:sym typeface="Siemens Sans Global"/>
            </a:endParaRPr>
          </a:p>
        </p:txBody>
      </p:sp>
      <p:sp>
        <p:nvSpPr>
          <p:cNvPr id="2" name="cdtTitle 1 Id2"/>
          <p:cNvSpPr>
            <a:spLocks noGrp="1"/>
          </p:cNvSpPr>
          <p:nvPr>
            <p:ph type="title"/>
            <p:custDataLst>
              <p:tags r:id="rId4"/>
            </p:custDataLst>
          </p:nvPr>
        </p:nvSpPr>
        <p:spPr>
          <a:xfrm>
            <a:off x="4" y="4"/>
            <a:ext cx="12198350" cy="1440066"/>
          </a:xfrm>
          <a:noFill/>
          <a:ln w="9525">
            <a:noFill/>
            <a:miter lim="800000"/>
          </a:ln>
        </p:spPr>
        <p:txBody>
          <a:bodyPr vert="horz" wrap="square" lIns="626045" tIns="431757" rIns="2122803" bIns="233868" numCol="1" anchor="t" anchorCtr="0" compatLnSpc="1"/>
          <a:lstStyle>
            <a:lvl1pPr marL="0" marR="0" indent="0" algn="l" defTabSz="913765" rtl="0" eaLnBrk="1" fontAlgn="base" latinLnBrk="0" hangingPunct="1">
              <a:lnSpc>
                <a:spcPct val="100000"/>
              </a:lnSpc>
              <a:spcBef>
                <a:spcPct val="0"/>
              </a:spcBef>
              <a:spcAft>
                <a:spcPct val="0"/>
              </a:spcAft>
              <a:buClrTx/>
              <a:buSzTx/>
              <a:buFontTx/>
              <a:buNone/>
              <a:defRPr lang="de-DE">
                <a:latin typeface="Siemens Sans Global"/>
                <a:ea typeface="Siemens Sans Global"/>
                <a:cs typeface="Siemens Sans Global"/>
                <a:sym typeface="Siemens Sans Global"/>
              </a:defRPr>
            </a:lvl1pPr>
          </a:lstStyle>
          <a:p>
            <a:pPr marL="0" marR="0" lvl="0" indent="0" algn="l" defTabSz="913765" rtl="0" eaLnBrk="1" fontAlgn="base" latinLnBrk="0" hangingPunct="1">
              <a:lnSpc>
                <a:spcPct val="100000"/>
              </a:lnSpc>
              <a:spcBef>
                <a:spcPct val="0"/>
              </a:spcBef>
              <a:spcAft>
                <a:spcPct val="0"/>
              </a:spcAft>
              <a:buClrTx/>
              <a:buSzTx/>
              <a:buFontTx/>
              <a:buNone/>
              <a:defRPr/>
            </a:pPr>
            <a:r>
              <a:rPr lang="de-DE" dirty="0"/>
              <a:t>Titelmasterformat durch Klicken bearbeiten</a:t>
            </a:r>
            <a:endParaRPr kumimoji="0" lang="en-US" sz="2000" b="1"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endParaRPr>
          </a:p>
        </p:txBody>
      </p:sp>
      <p:grpSp>
        <p:nvGrpSpPr>
          <p:cNvPr id="5" name="Group 33"/>
          <p:cNvGrpSpPr>
            <a:grpSpLocks noChangeAspect="1"/>
          </p:cNvGrpSpPr>
          <p:nvPr userDrawn="1"/>
        </p:nvGrpSpPr>
        <p:grpSpPr bwMode="auto">
          <a:xfrm>
            <a:off x="9555163" y="323865"/>
            <a:ext cx="2159000" cy="914443"/>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8" name="Freeform 35"/>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9" name="Freeform 36"/>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0" name="Freeform 37"/>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1" name="Freeform 38"/>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2" name="Freeform 39"/>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3" name="Freeform 40"/>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4" name="Freeform 41"/>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5" name="Freeform 42"/>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6" name="Freeform 43"/>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7" name="Freeform 44"/>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8" name="Freeform 45"/>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19" name="Freeform 46"/>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0" name="Freeform 47"/>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1" name="Freeform 48"/>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2" name="Freeform 49"/>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3" name="Freeform 50"/>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4" name="Freeform 51"/>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5" name="Freeform 52"/>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6" name="Freeform 53"/>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7" name="Freeform 54"/>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8" name="Freeform 55"/>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29" name="Freeform 56"/>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30" name="Freeform 57"/>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31" name="Freeform 58"/>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sp>
          <p:nvSpPr>
            <p:cNvPr id="32" name="Freeform 59"/>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14:hiddenLine>
              </a:ext>
            </a:extLst>
          </p:spPr>
          <p:txBody>
            <a:bodyPr vert="horz" wrap="square" lIns="91423" tIns="45711" rIns="91423" bIns="45711" numCol="1" anchor="t" anchorCtr="0" compatLnSpc="1"/>
            <a:lstStyle/>
            <a:p>
              <a:endParaRPr lang="fr-FR" sz="100">
                <a:latin typeface="Siemens Sans Global"/>
                <a:ea typeface="Siemens Sans Global"/>
                <a:cs typeface="Siemens Sans Global"/>
                <a:sym typeface="Siemens Sans Global"/>
              </a:endParaRPr>
            </a:p>
          </p:txBody>
        </p:sp>
      </p:grpSp>
    </p:spTree>
    <p:extLst>
      <p:ext uri="{BB962C8B-B14F-4D97-AF65-F5344CB8AC3E}">
        <p14:creationId xmlns:p14="http://schemas.microsoft.com/office/powerpoint/2010/main" val="67711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636" name="think-cell Slide" r:id="rId4" imgW="12700" imgH="12700" progId="TCLayout.ActiveDocument.1">
                  <p:embed/>
                </p:oleObj>
              </mc:Choice>
              <mc:Fallback>
                <p:oleObj name="think-cell Slide" r:id="rId4" imgW="12700" imgH="1270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hasCustomPrompt="1"/>
          </p:nvPr>
        </p:nvSpPr>
        <p:spPr>
          <a:xfrm>
            <a:off x="0" y="-1"/>
            <a:ext cx="12198350" cy="1412614"/>
          </a:xfrm>
        </p:spPr>
        <p:txBody>
          <a:bodyPr/>
          <a:lstStyle>
            <a:lvl1pPr>
              <a:defRPr/>
            </a:lvl1pPr>
          </a:lstStyle>
          <a:p>
            <a:r>
              <a:rPr lang="en-US" dirty="0"/>
              <a:t>Action title</a:t>
            </a:r>
          </a:p>
        </p:txBody>
      </p:sp>
      <p:sp>
        <p:nvSpPr>
          <p:cNvPr id="6" name="Text Placeholder 7"/>
          <p:cNvSpPr>
            <a:spLocks noGrp="1"/>
          </p:cNvSpPr>
          <p:nvPr>
            <p:ph type="body" sz="quarter" idx="10" hasCustomPrompt="1"/>
          </p:nvPr>
        </p:nvSpPr>
        <p:spPr>
          <a:xfrm>
            <a:off x="627062" y="1412939"/>
            <a:ext cx="11088688" cy="215404"/>
          </a:xfrm>
        </p:spPr>
        <p:txBody>
          <a:bodyPr/>
          <a:lstStyle>
            <a:lvl1pPr marL="0" indent="0">
              <a:defRPr/>
            </a:lvl1pPr>
            <a:lvl2pPr marL="155575" indent="-155575">
              <a:defRPr/>
            </a:lvl2pPr>
            <a:lvl3pPr marL="311150" indent="-155575">
              <a:defRPr/>
            </a:lvl3pPr>
            <a:lvl4pPr marL="466725" indent="-155575">
              <a:defRPr/>
            </a:lvl4pPr>
            <a:lvl5pPr marL="622300" indent="-155575">
              <a:defRPr/>
            </a:lvl5pPr>
          </a:lstStyle>
          <a:p>
            <a:pPr lvl="0"/>
            <a:r>
              <a:rPr lang="en-US" dirty="0"/>
              <a:t>Subtitle</a:t>
            </a:r>
          </a:p>
        </p:txBody>
      </p:sp>
    </p:spTree>
    <p:extLst>
      <p:ext uri="{BB962C8B-B14F-4D97-AF65-F5344CB8AC3E}">
        <p14:creationId xmlns:p14="http://schemas.microsoft.com/office/powerpoint/2010/main" val="224780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bleed color area_Siemens Advanta Teal">
    <p:bg>
      <p:bgPr>
        <a:solidFill>
          <a:srgbClr val="78CDCD"/>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7174" name="think-cell Folie" r:id="rId8" imgW="9525" imgH="9525" progId="TCLayout.ActiveDocument.1">
                  <p:embed/>
                </p:oleObj>
              </mc:Choice>
              <mc:Fallback>
                <p:oleObj name="think-cell Folie" r:id="rId8" imgW="9525" imgH="9525" progId="TCLayout.ActiveDocument.1">
                  <p:embed/>
                  <p:pic>
                    <p:nvPicPr>
                      <p:cNvPr id="0" name="Objekt 2"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28" name="Titel 1"/>
          <p:cNvSpPr>
            <a:spLocks noGrp="1"/>
          </p:cNvSpPr>
          <p:nvPr>
            <p:ph type="title"/>
          </p:nvPr>
        </p:nvSpPr>
        <p:spPr bwMode="gray">
          <a:xfrm>
            <a:off x="0" y="-1"/>
            <a:ext cx="12198350" cy="1412876"/>
          </a:xfrm>
        </p:spPr>
        <p:txBody>
          <a:bodyPr/>
          <a:lstStyle>
            <a:lvl1pPr>
              <a:defRPr>
                <a:solidFill>
                  <a:srgbClr val="004669"/>
                </a:solidFill>
              </a:defRPr>
            </a:lvl1pPr>
          </a:lstStyle>
          <a:p>
            <a:r>
              <a:rPr lang="en-US" noProof="0" dirty="0"/>
              <a:t>Click to edit Master title style</a:t>
            </a:r>
          </a:p>
        </p:txBody>
      </p:sp>
      <p:grpSp>
        <p:nvGrpSpPr>
          <p:cNvPr id="53" name="Gruppieren 3"/>
          <p:cNvGrpSpPr/>
          <p:nvPr userDrawn="1"/>
        </p:nvGrpSpPr>
        <p:grpSpPr>
          <a:xfrm>
            <a:off x="-216000" y="-216000"/>
            <a:ext cx="12628800" cy="7290000"/>
            <a:chOff x="-216000" y="-216000"/>
            <a:chExt cx="12628800" cy="7290000"/>
          </a:xfrm>
        </p:grpSpPr>
        <p:cxnSp>
          <p:nvCxnSpPr>
            <p:cNvPr id="54"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34" name="Grafik 33"/>
          <p:cNvPicPr>
            <a:picLocks noChangeAspect="1"/>
          </p:cNvPicPr>
          <p:nvPr userDrawn="1"/>
        </p:nvPicPr>
        <p:blipFill>
          <a:blip r:embed="rId10"/>
          <a:stretch>
            <a:fillRect/>
          </a:stretch>
        </p:blipFill>
        <p:spPr>
          <a:xfrm>
            <a:off x="10131735" y="324000"/>
            <a:ext cx="1712588" cy="726185"/>
          </a:xfrm>
          <a:prstGeom prst="rect">
            <a:avLst/>
          </a:prstGeom>
          <a:effectLst/>
        </p:spPr>
      </p:pic>
      <p:sp>
        <p:nvSpPr>
          <p:cNvPr id="31" name="cdtTextBox 13 Id19"/>
          <p:cNvSpPr txBox="1"/>
          <p:nvPr userDrawn="1">
            <p:custDataLst>
              <p:tags r:id="rId5"/>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FFFFFF"/>
                </a:solidFill>
                <a:latin typeface="Siemens Sans" pitchFamily="2" charset="0"/>
                <a:cs typeface="+mn-cs"/>
              </a:rPr>
              <a:t>Confidential © Siemens 2020</a:t>
            </a:r>
          </a:p>
        </p:txBody>
      </p:sp>
      <p:sp>
        <p:nvSpPr>
          <p:cNvPr id="32" name="cdtTextBox 11 Id18"/>
          <p:cNvSpPr txBox="1"/>
          <p:nvPr userDrawn="1">
            <p:custDataLst>
              <p:tags r:id="rId6"/>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FFFFFF"/>
                </a:solidFill>
                <a:latin typeface="Siemens Sans" pitchFamily="2" charset="0"/>
              </a:rPr>
              <a:t>Page </a:t>
            </a:r>
            <a:fld id="{91E7552C-A157-4A4F-8E99-698C0325FC94}" type="slidenum">
              <a:rPr lang="en-US" sz="1000" noProof="0" dirty="0" smtClean="0">
                <a:solidFill>
                  <a:srgbClr val="FFFFFF"/>
                </a:solidFill>
                <a:latin typeface="Siemens Sans" pitchFamily="2" charset="0"/>
              </a:rPr>
              <a:t>‹#›</a:t>
            </a:fld>
            <a:endParaRPr lang="en-US" sz="1000" noProof="0" dirty="0">
              <a:solidFill>
                <a:srgbClr val="FFFFFF"/>
              </a:solidFill>
              <a:latin typeface="Siemens Sans" pitchFamily="2"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Title_Siemens Advanta Dark Blue">
    <p:bg>
      <p:bgPr>
        <a:solidFill>
          <a:srgbClr val="004669"/>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5508" name="think-cell Folie" r:id="rId7" imgW="5715" imgH="5715" progId="TCLayout.ActiveDocument.1">
                  <p:embed/>
                </p:oleObj>
              </mc:Choice>
              <mc:Fallback>
                <p:oleObj name="think-cell Folie" r:id="rId7" imgW="5715" imgH="5715" progId="TCLayout.ActiveDocument.1">
                  <p:embed/>
                  <p:pic>
                    <p:nvPicPr>
                      <p:cNvPr id="0" name="图片 275492"/>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hteck 1" hidden="1"/>
          <p:cNvSpPr/>
          <p:nvPr userDrawn="1">
            <p:custDataLst>
              <p:tags r:id="rId3"/>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oAutofit/>
          </a:bodyPr>
          <a:lstStyle/>
          <a:p>
            <a:pPr marL="0" lvl="0" indent="0" algn="ctr">
              <a:lnSpc>
                <a:spcPct val="110000"/>
              </a:lnSpc>
              <a:spcBef>
                <a:spcPct val="0"/>
              </a:spcBef>
              <a:buFont typeface="Wingdings" panose="05000000000000000000" charset="0"/>
              <a:buNone/>
            </a:pPr>
            <a:endParaRPr lang="en-US" sz="4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4"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noProof="0" dirty="0">
              <a:solidFill>
                <a:srgbClr val="990000"/>
              </a:solidFill>
            </a:endParaRPr>
          </a:p>
        </p:txBody>
      </p:sp>
      <p:sp>
        <p:nvSpPr>
          <p:cNvPr id="30" name="cdtRectangle 115 Id57350"/>
          <p:cNvSpPr>
            <a:spLocks noGrp="1" noChangeArrowheads="1"/>
          </p:cNvSpPr>
          <p:nvPr>
            <p:ph type="ctrTitle"/>
            <p:custDataLst>
              <p:tags r:id="rId5"/>
            </p:custDataLst>
          </p:nvPr>
        </p:nvSpPr>
        <p:spPr bwMode="auto">
          <a:xfrm>
            <a:off x="627063" y="4568709"/>
            <a:ext cx="6480000" cy="1663205"/>
          </a:xfrm>
          <a:noFill/>
        </p:spPr>
        <p:txBody>
          <a:bodyPr wrap="square" lIns="216000" tIns="90000" rIns="216000" bIns="216000" anchor="b" anchorCtr="0">
            <a:spAutoFit/>
          </a:bodyPr>
          <a:lstStyle>
            <a:lvl1pPr>
              <a:defRPr sz="4400" smtClean="0">
                <a:solidFill>
                  <a:schemeClr val="bg1"/>
                </a:solidFill>
                <a:latin typeface="Siemens Sans" pitchFamily="2" charset="0"/>
              </a:defRPr>
            </a:lvl1pPr>
          </a:lstStyle>
          <a:p>
            <a:r>
              <a:rPr lang="en-US" noProof="0" dirty="0"/>
              <a:t>Click to edit Master title style</a:t>
            </a:r>
          </a:p>
        </p:txBody>
      </p:sp>
      <p:grpSp>
        <p:nvGrpSpPr>
          <p:cNvPr id="28" name="Gruppieren 3"/>
          <p:cNvGrpSpPr/>
          <p:nvPr userDrawn="1"/>
        </p:nvGrpSpPr>
        <p:grpSpPr>
          <a:xfrm>
            <a:off x="-216000" y="-216000"/>
            <a:ext cx="12628800" cy="7290000"/>
            <a:chOff x="-216000" y="-216000"/>
            <a:chExt cx="12628800" cy="7290000"/>
          </a:xfrm>
        </p:grpSpPr>
        <p:cxnSp>
          <p:nvCxnSpPr>
            <p:cNvPr id="29"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0" name="Grafik 49"/>
          <p:cNvPicPr>
            <a:picLocks noChangeAspect="1"/>
          </p:cNvPicPr>
          <p:nvPr userDrawn="1"/>
        </p:nvPicPr>
        <p:blipFill>
          <a:blip r:embed="rId9"/>
          <a:stretch>
            <a:fillRect/>
          </a:stretch>
        </p:blipFill>
        <p:spPr>
          <a:xfrm>
            <a:off x="10131735" y="324000"/>
            <a:ext cx="1712588" cy="726185"/>
          </a:xfrm>
          <a:prstGeom prst="rect">
            <a:avLst/>
          </a:prstGeom>
          <a:effectLst/>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4.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7.xml"/><Relationship Id="rId47" Type="http://schemas.openxmlformats.org/officeDocument/2006/relationships/tags" Target="../tags/tag12.xml"/><Relationship Id="rId50" Type="http://schemas.openxmlformats.org/officeDocument/2006/relationships/tags" Target="../tags/tag15.xml"/><Relationship Id="rId55" Type="http://schemas.openxmlformats.org/officeDocument/2006/relationships/tags" Target="../tags/tag20.xml"/><Relationship Id="rId63" Type="http://schemas.openxmlformats.org/officeDocument/2006/relationships/tags" Target="../tags/tag2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40" Type="http://schemas.openxmlformats.org/officeDocument/2006/relationships/tags" Target="../tags/tag5.xml"/><Relationship Id="rId45" Type="http://schemas.openxmlformats.org/officeDocument/2006/relationships/tags" Target="../tags/tag10.xml"/><Relationship Id="rId53" Type="http://schemas.openxmlformats.org/officeDocument/2006/relationships/tags" Target="../tags/tag18.xml"/><Relationship Id="rId58" Type="http://schemas.openxmlformats.org/officeDocument/2006/relationships/tags" Target="../tags/tag23.xml"/><Relationship Id="rId66"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vmlDrawing" Target="../drawings/vmlDrawing1.vml"/><Relationship Id="rId49" Type="http://schemas.openxmlformats.org/officeDocument/2006/relationships/tags" Target="../tags/tag14.xml"/><Relationship Id="rId57" Type="http://schemas.openxmlformats.org/officeDocument/2006/relationships/tags" Target="../tags/tag22.xml"/><Relationship Id="rId61" Type="http://schemas.openxmlformats.org/officeDocument/2006/relationships/tags" Target="../tags/tag2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9.xml"/><Relationship Id="rId52" Type="http://schemas.openxmlformats.org/officeDocument/2006/relationships/tags" Target="../tags/tag17.xml"/><Relationship Id="rId60" Type="http://schemas.openxmlformats.org/officeDocument/2006/relationships/tags" Target="../tags/tag25.xml"/><Relationship Id="rId65"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43" Type="http://schemas.openxmlformats.org/officeDocument/2006/relationships/tags" Target="../tags/tag8.xml"/><Relationship Id="rId48" Type="http://schemas.openxmlformats.org/officeDocument/2006/relationships/tags" Target="../tags/tag13.xml"/><Relationship Id="rId56" Type="http://schemas.openxmlformats.org/officeDocument/2006/relationships/tags" Target="../tags/tag21.xml"/><Relationship Id="rId64" Type="http://schemas.openxmlformats.org/officeDocument/2006/relationships/tags" Target="../tags/tag29.xml"/><Relationship Id="rId8" Type="http://schemas.openxmlformats.org/officeDocument/2006/relationships/slideLayout" Target="../slideLayouts/slideLayout8.xml"/><Relationship Id="rId51" Type="http://schemas.openxmlformats.org/officeDocument/2006/relationships/tags" Target="../tags/tag16.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3.xml"/><Relationship Id="rId46" Type="http://schemas.openxmlformats.org/officeDocument/2006/relationships/tags" Target="../tags/tag11.xml"/><Relationship Id="rId59" Type="http://schemas.openxmlformats.org/officeDocument/2006/relationships/tags" Target="../tags/tag24.xml"/><Relationship Id="rId67" Type="http://schemas.openxmlformats.org/officeDocument/2006/relationships/image" Target="../media/image2.emf"/><Relationship Id="rId20" Type="http://schemas.openxmlformats.org/officeDocument/2006/relationships/slideLayout" Target="../slideLayouts/slideLayout20.xml"/><Relationship Id="rId41" Type="http://schemas.openxmlformats.org/officeDocument/2006/relationships/tags" Target="../tags/tag6.xml"/><Relationship Id="rId54" Type="http://schemas.openxmlformats.org/officeDocument/2006/relationships/tags" Target="../tags/tag19.xml"/><Relationship Id="rId62" Type="http://schemas.openxmlformats.org/officeDocument/2006/relationships/tags" Target="../tags/tag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vmlDrawing" Target="../drawings/vmlDrawing35.v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tags" Target="../tags/tag153.xml"/><Relationship Id="rId47" Type="http://schemas.openxmlformats.org/officeDocument/2006/relationships/tags" Target="../tags/tag158.xml"/><Relationship Id="rId50" Type="http://schemas.openxmlformats.org/officeDocument/2006/relationships/tags" Target="../tags/tag161.xml"/><Relationship Id="rId55" Type="http://schemas.openxmlformats.org/officeDocument/2006/relationships/tags" Target="../tags/tag166.xml"/><Relationship Id="rId63" Type="http://schemas.openxmlformats.org/officeDocument/2006/relationships/tags" Target="../tags/tag174.xml"/><Relationship Id="rId68" Type="http://schemas.openxmlformats.org/officeDocument/2006/relationships/oleObject" Target="../embeddings/oleObject35.bin"/><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tags" Target="../tags/tag151.xml"/><Relationship Id="rId45" Type="http://schemas.openxmlformats.org/officeDocument/2006/relationships/tags" Target="../tags/tag156.xml"/><Relationship Id="rId53" Type="http://schemas.openxmlformats.org/officeDocument/2006/relationships/tags" Target="../tags/tag164.xml"/><Relationship Id="rId58" Type="http://schemas.openxmlformats.org/officeDocument/2006/relationships/tags" Target="../tags/tag169.xml"/><Relationship Id="rId66" Type="http://schemas.openxmlformats.org/officeDocument/2006/relationships/tags" Target="../tags/tag177.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ags" Target="../tags/tag160.xml"/><Relationship Id="rId57" Type="http://schemas.openxmlformats.org/officeDocument/2006/relationships/tags" Target="../tags/tag168.xml"/><Relationship Id="rId61" Type="http://schemas.openxmlformats.org/officeDocument/2006/relationships/tags" Target="../tags/tag17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tags" Target="../tags/tag155.xml"/><Relationship Id="rId52" Type="http://schemas.openxmlformats.org/officeDocument/2006/relationships/tags" Target="../tags/tag163.xml"/><Relationship Id="rId60" Type="http://schemas.openxmlformats.org/officeDocument/2006/relationships/tags" Target="../tags/tag171.xml"/><Relationship Id="rId65" Type="http://schemas.openxmlformats.org/officeDocument/2006/relationships/tags" Target="../tags/tag176.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tags" Target="../tags/tag154.xml"/><Relationship Id="rId48" Type="http://schemas.openxmlformats.org/officeDocument/2006/relationships/tags" Target="../tags/tag159.xml"/><Relationship Id="rId56" Type="http://schemas.openxmlformats.org/officeDocument/2006/relationships/tags" Target="../tags/tag167.xml"/><Relationship Id="rId64" Type="http://schemas.openxmlformats.org/officeDocument/2006/relationships/tags" Target="../tags/tag175.xml"/><Relationship Id="rId69" Type="http://schemas.openxmlformats.org/officeDocument/2006/relationships/image" Target="../media/image1.emf"/><Relationship Id="rId8" Type="http://schemas.openxmlformats.org/officeDocument/2006/relationships/slideLayout" Target="../slideLayouts/slideLayout42.xml"/><Relationship Id="rId51" Type="http://schemas.openxmlformats.org/officeDocument/2006/relationships/tags" Target="../tags/tag16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2.xml"/><Relationship Id="rId46" Type="http://schemas.openxmlformats.org/officeDocument/2006/relationships/tags" Target="../tags/tag157.xml"/><Relationship Id="rId59" Type="http://schemas.openxmlformats.org/officeDocument/2006/relationships/tags" Target="../tags/tag170.xml"/><Relationship Id="rId67" Type="http://schemas.openxmlformats.org/officeDocument/2006/relationships/tags" Target="../tags/tag178.xml"/><Relationship Id="rId20" Type="http://schemas.openxmlformats.org/officeDocument/2006/relationships/slideLayout" Target="../slideLayouts/slideLayout54.xml"/><Relationship Id="rId41" Type="http://schemas.openxmlformats.org/officeDocument/2006/relationships/tags" Target="../tags/tag152.xml"/><Relationship Id="rId54" Type="http://schemas.openxmlformats.org/officeDocument/2006/relationships/tags" Target="../tags/tag165.xml"/><Relationship Id="rId62" Type="http://schemas.openxmlformats.org/officeDocument/2006/relationships/tags" Target="../tags/tag173.xml"/><Relationship Id="rId7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7"/>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705" name="think-cell Folie" r:id="rId65" imgW="9525" imgH="9525" progId="TCLayout.ActiveDocument.1">
                  <p:embed/>
                </p:oleObj>
              </mc:Choice>
              <mc:Fallback>
                <p:oleObj name="think-cell Folie" r:id="rId65" imgW="9525" imgH="9525" progId="TCLayout.ActiveDocument.1">
                  <p:embed/>
                  <p:pic>
                    <p:nvPicPr>
                      <p:cNvPr id="0" name="图片 64688"/>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8"/>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110" name="cdtTextBox 13 Id19"/>
          <p:cNvSpPr txBox="1"/>
          <p:nvPr userDrawn="1">
            <p:custDataLst>
              <p:tags r:id="rId39"/>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879BAA"/>
                </a:solidFill>
                <a:latin typeface="Siemens Sans" pitchFamily="2" charset="0"/>
                <a:cs typeface="+mn-cs"/>
              </a:rPr>
              <a:t>Confidential © Siemens 2020</a:t>
            </a:r>
          </a:p>
        </p:txBody>
      </p:sp>
      <p:sp>
        <p:nvSpPr>
          <p:cNvPr id="3078" name="cdtRectangle 115 Id3078"/>
          <p:cNvSpPr>
            <a:spLocks noGrp="1" noChangeArrowheads="1"/>
          </p:cNvSpPr>
          <p:nvPr>
            <p:ph type="title"/>
            <p:custDataLst>
              <p:tags r:id="rId40"/>
            </p:custDataLst>
          </p:nvPr>
        </p:nvSpPr>
        <p:spPr bwMode="auto">
          <a:xfrm>
            <a:off x="0" y="-1"/>
            <a:ext cx="12198350" cy="1407034"/>
          </a:xfrm>
          <a:prstGeom prst="rect">
            <a:avLst/>
          </a:prstGeom>
          <a:noFill/>
          <a:ln w="9525">
            <a:noFill/>
            <a:miter lim="800000"/>
          </a:ln>
        </p:spPr>
        <p:txBody>
          <a:bodyPr vert="horz" wrap="square" lIns="626400" tIns="432000" rIns="3384000" bIns="234000" numCol="1" anchor="t" anchorCtr="0" compatLnSpc="1"/>
          <a:lstStyle/>
          <a:p>
            <a:pPr lvl="0"/>
            <a:r>
              <a:rPr lang="en-US" noProof="0" dirty="0"/>
              <a:t>Click to edit Master title style</a:t>
            </a:r>
          </a:p>
        </p:txBody>
      </p:sp>
      <p:cxnSp>
        <p:nvCxnSpPr>
          <p:cNvPr id="3072" name="cdtMasterTags_CL1 Id3072"/>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6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6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1" name="Grafik 110"/>
          <p:cNvPicPr>
            <a:picLocks noChangeAspect="1"/>
          </p:cNvPicPr>
          <p:nvPr userDrawn="1"/>
        </p:nvPicPr>
        <p:blipFill>
          <a:blip r:embed="rId67"/>
          <a:stretch>
            <a:fillRect/>
          </a:stretch>
        </p:blipFill>
        <p:spPr>
          <a:xfrm>
            <a:off x="10134000" y="324000"/>
            <a:ext cx="1702127" cy="720000"/>
          </a:xfrm>
          <a:prstGeom prst="rect">
            <a:avLst/>
          </a:prstGeom>
          <a:solidFill>
            <a:schemeClr val="bg1"/>
          </a:solidFill>
        </p:spPr>
      </p:pic>
      <p:grpSp>
        <p:nvGrpSpPr>
          <p:cNvPr id="112" name="Gruppieren 3"/>
          <p:cNvGrpSpPr/>
          <p:nvPr userDrawn="1"/>
        </p:nvGrpSpPr>
        <p:grpSpPr>
          <a:xfrm>
            <a:off x="-216000" y="-216000"/>
            <a:ext cx="12628800" cy="7290000"/>
            <a:chOff x="-216000" y="-216000"/>
            <a:chExt cx="12628800" cy="7290000"/>
          </a:xfrm>
        </p:grpSpPr>
        <p:cxnSp>
          <p:nvCxnSpPr>
            <p:cNvPr id="113"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4"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5"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6"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7"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8"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9"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0"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1"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2"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3"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4"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5"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6"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7"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8"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2" name="Grafik 51"/>
          <p:cNvPicPr>
            <a:picLocks noChangeAspect="1"/>
          </p:cNvPicPr>
          <p:nvPr userDrawn="1"/>
        </p:nvPicPr>
        <p:blipFill>
          <a:blip r:embed="rId67"/>
          <a:stretch>
            <a:fillRect/>
          </a:stretch>
        </p:blipFill>
        <p:spPr>
          <a:xfrm>
            <a:off x="10134000" y="324000"/>
            <a:ext cx="1702127" cy="720000"/>
          </a:xfrm>
          <a:prstGeom prst="rect">
            <a:avLst/>
          </a:prstGeom>
          <a:solidFill>
            <a:schemeClr val="bg1"/>
          </a:solidFill>
        </p:spPr>
      </p:pic>
      <p:sp>
        <p:nvSpPr>
          <p:cNvPr id="54" name="cdtTextBox 11 Id18"/>
          <p:cNvSpPr txBox="1"/>
          <p:nvPr userDrawn="1">
            <p:custDataLst>
              <p:tags r:id="rId64"/>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879BAA"/>
                </a:solidFill>
                <a:latin typeface="Siemens Sans" pitchFamily="2" charset="0"/>
              </a:rPr>
              <a:t>Page </a:t>
            </a:r>
            <a:fld id="{91E7552C-A157-4A4F-8E99-698C0325FC94}" type="slidenum">
              <a:rPr lang="en-US" sz="1000" noProof="0" dirty="0" smtClean="0">
                <a:solidFill>
                  <a:srgbClr val="879BAA"/>
                </a:solidFill>
                <a:latin typeface="Siemens Sans" pitchFamily="2" charset="0"/>
              </a:rPr>
              <a:t>‹#›</a:t>
            </a:fld>
            <a:endParaRPr lang="en-US" sz="1000" noProof="0" dirty="0">
              <a:solidFill>
                <a:srgbClr val="879BAA"/>
              </a:solidFill>
              <a:latin typeface="Siemens Sans"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1" r:id="rId32"/>
    <p:sldLayoutId id="2147483682" r:id="rId33"/>
    <p:sldLayoutId id="2147483683" r:id="rId34"/>
  </p:sldLayoutIdLst>
  <p:hf hdr="0"/>
  <p:txStyles>
    <p:titleStyle>
      <a:lvl1pPr algn="l" rtl="0" eaLnBrk="1" fontAlgn="base" hangingPunct="1">
        <a:spcBef>
          <a:spcPct val="0"/>
        </a:spcBef>
        <a:spcAft>
          <a:spcPct val="0"/>
        </a:spcAft>
        <a:defRPr sz="2400" b="1">
          <a:solidFill>
            <a:srgbClr val="004669"/>
          </a:solidFill>
          <a:latin typeface="Siemens Sans" pitchFamily="2" charset="0"/>
          <a:ea typeface="+mj-ea"/>
          <a:cs typeface="Arial" panose="020B0604020202020204" pitchFamily="34" charset="0"/>
        </a:defRPr>
      </a:lvl1pPr>
      <a:lvl2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2pPr>
      <a:lvl3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3pPr>
      <a:lvl4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4pPr>
      <a:lvl5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5pPr>
      <a:lvl6pPr marL="4572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anose="020B0604020202020204" pitchFamily="34" charset="0"/>
        <a:buNone/>
        <a:defRPr>
          <a:solidFill>
            <a:schemeClr val="tx1"/>
          </a:solidFill>
          <a:latin typeface="Arial" panose="020B0604020202020204" pitchFamily="34" charset="0"/>
          <a:ea typeface="+mn-ea"/>
          <a:cs typeface="Arial" panose="020B0604020202020204" pitchFamily="34" charset="0"/>
        </a:defRPr>
      </a:lvl1pPr>
      <a:lvl2pPr marL="179705"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20204" pitchFamily="34" charset="0"/>
          <a:ea typeface="+mn-ea"/>
          <a:cs typeface="Arial" panose="020B0604020202020204" pitchFamily="34" charset="0"/>
        </a:defRPr>
      </a:lvl2pPr>
      <a:lvl3pPr marL="358775"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20204" pitchFamily="34" charset="0"/>
          <a:ea typeface="+mn-ea"/>
          <a:cs typeface="Arial" panose="020B0604020202020204" pitchFamily="34" charset="0"/>
        </a:defRPr>
      </a:lvl3pPr>
      <a:lvl4pPr marL="538480"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20204" pitchFamily="34" charset="0"/>
          <a:ea typeface="+mn-ea"/>
          <a:cs typeface="Arial" panose="020B0604020202020204" pitchFamily="34" charset="0"/>
        </a:defRPr>
      </a:lvl4pPr>
      <a:lvl5pPr marL="720090" indent="-179705" algn="l" rtl="0" eaLnBrk="1" fontAlgn="base" hangingPunct="1">
        <a:lnSpc>
          <a:spcPct val="110000"/>
        </a:lnSpc>
        <a:spcBef>
          <a:spcPct val="0"/>
        </a:spcBef>
        <a:spcAft>
          <a:spcPct val="0"/>
        </a:spcAft>
        <a:buClr>
          <a:srgbClr val="879BAA"/>
        </a:buClr>
        <a:buChar char="•"/>
        <a:defRPr baseline="0">
          <a:solidFill>
            <a:schemeClr val="tx1"/>
          </a:solidFill>
          <a:latin typeface="Arial" panose="020B0604020202020204" pitchFamily="34" charset="0"/>
          <a:ea typeface="+mn-ea"/>
          <a:cs typeface="Arial" panose="020B0604020202020204" pitchFamily="34" charset="0"/>
        </a:defRPr>
      </a:lvl5pPr>
      <a:lvl6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6pPr>
      <a:lvl7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7pPr>
      <a:lvl8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8pPr>
      <a:lvl9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3772" name="think-cell Folie" r:id="rId68" imgW="9525" imgH="9525" progId="TCLayout.ActiveDocument.1">
                  <p:embed/>
                </p:oleObj>
              </mc:Choice>
              <mc:Fallback>
                <p:oleObj name="think-cell Folie" r:id="rId68" imgW="9525" imgH="9525" progId="TCLayout.ActiveDocument.1">
                  <p:embed/>
                  <p:pic>
                    <p:nvPicPr>
                      <p:cNvPr id="3" name="Object 2" hidden="1"/>
                      <p:cNvPicPr/>
                      <p:nvPr/>
                    </p:nvPicPr>
                    <p:blipFill>
                      <a:blip r:embed="rId69"/>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41"/>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marL="0" lvl="0" indent="0" algn="ctr">
              <a:lnSpc>
                <a:spcPct val="110000"/>
              </a:lnSpc>
              <a:spcBef>
                <a:spcPct val="0"/>
              </a:spcBef>
              <a:buFont typeface="Wingdings" panose="05000000000000000000" charset="0"/>
              <a:buNone/>
            </a:pPr>
            <a:endParaRPr lang="en-US" sz="2400" b="1" i="0" baseline="0" dirty="0">
              <a:solidFill>
                <a:schemeClr val="tx1"/>
              </a:solidFill>
              <a:latin typeface="Siemens Sans" pitchFamily="2" charset="0"/>
              <a:ea typeface="+mj-ea"/>
              <a:cs typeface="Arial" panose="020B0604020202020204" pitchFamily="34" charset="0"/>
              <a:sym typeface="Siemens Sans" pitchFamily="2" charset="0"/>
            </a:endParaRPr>
          </a:p>
        </p:txBody>
      </p:sp>
      <p:sp>
        <p:nvSpPr>
          <p:cNvPr id="110" name="cdtTextBox 13 Id19"/>
          <p:cNvSpPr txBox="1"/>
          <p:nvPr userDrawn="1">
            <p:custDataLst>
              <p:tags r:id="rId42"/>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r>
              <a:rPr lang="en-US" sz="1000" b="1" dirty="0">
                <a:solidFill>
                  <a:srgbClr val="879BAA"/>
                </a:solidFill>
                <a:latin typeface="Siemens Sans" pitchFamily="2" charset="0"/>
                <a:cs typeface="+mn-cs"/>
              </a:rPr>
              <a:t>Confidential © Siemens 2020</a:t>
            </a:r>
          </a:p>
        </p:txBody>
      </p:sp>
      <p:sp>
        <p:nvSpPr>
          <p:cNvPr id="3078" name="cdtRectangle 115 Id3078"/>
          <p:cNvSpPr>
            <a:spLocks noGrp="1" noChangeArrowheads="1"/>
          </p:cNvSpPr>
          <p:nvPr>
            <p:ph type="title"/>
            <p:custDataLst>
              <p:tags r:id="rId43"/>
            </p:custDataLst>
          </p:nvPr>
        </p:nvSpPr>
        <p:spPr bwMode="auto">
          <a:xfrm>
            <a:off x="0" y="-1"/>
            <a:ext cx="12198350" cy="1407034"/>
          </a:xfrm>
          <a:prstGeom prst="rect">
            <a:avLst/>
          </a:prstGeom>
          <a:noFill/>
          <a:ln w="9525">
            <a:noFill/>
            <a:miter lim="800000"/>
          </a:ln>
        </p:spPr>
        <p:txBody>
          <a:bodyPr vert="horz" wrap="square" lIns="626400" tIns="432000" rIns="3384000" bIns="234000" numCol="1" anchor="t" anchorCtr="0" compatLnSpc="1"/>
          <a:lstStyle/>
          <a:p>
            <a:pPr lvl="0"/>
            <a:r>
              <a:rPr lang="en-US" noProof="0" dirty="0"/>
              <a:t>Click to edit Master title style</a:t>
            </a:r>
          </a:p>
        </p:txBody>
      </p:sp>
      <p:cxnSp>
        <p:nvCxnSpPr>
          <p:cNvPr id="3072" name="cdtMasterTags_CL1 Id3072"/>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6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6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6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6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6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6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11" name="Grafik 110"/>
          <p:cNvPicPr>
            <a:picLocks noChangeAspect="1"/>
          </p:cNvPicPr>
          <p:nvPr userDrawn="1"/>
        </p:nvPicPr>
        <p:blipFill>
          <a:blip r:embed="rId70"/>
          <a:stretch>
            <a:fillRect/>
          </a:stretch>
        </p:blipFill>
        <p:spPr>
          <a:xfrm>
            <a:off x="10134000" y="324000"/>
            <a:ext cx="1702127" cy="720000"/>
          </a:xfrm>
          <a:prstGeom prst="rect">
            <a:avLst/>
          </a:prstGeom>
          <a:solidFill>
            <a:schemeClr val="bg1"/>
          </a:solidFill>
        </p:spPr>
      </p:pic>
      <p:grpSp>
        <p:nvGrpSpPr>
          <p:cNvPr id="112" name="Gruppieren 3"/>
          <p:cNvGrpSpPr/>
          <p:nvPr userDrawn="1"/>
        </p:nvGrpSpPr>
        <p:grpSpPr>
          <a:xfrm>
            <a:off x="-216000" y="-216000"/>
            <a:ext cx="12628800" cy="7290000"/>
            <a:chOff x="-216000" y="-216000"/>
            <a:chExt cx="12628800" cy="7290000"/>
          </a:xfrm>
        </p:grpSpPr>
        <p:cxnSp>
          <p:nvCxnSpPr>
            <p:cNvPr id="113"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4"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5"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6"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7"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8"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9" name="Gerade Verbindung 41"/>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0" name="Gerade Verbindung 42"/>
            <p:cNvCxnSpPr/>
            <p:nvPr userDrawn="1"/>
          </p:nvCxnSpPr>
          <p:spPr bwMode="auto">
            <a:xfrm rot="5400000">
              <a:off x="123228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1" name="Gerade Verbindung 43"/>
            <p:cNvCxnSpPr/>
            <p:nvPr userDrawn="1"/>
          </p:nvCxnSpPr>
          <p:spPr bwMode="auto">
            <a:xfrm rot="5400000">
              <a:off x="123228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2"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3"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4"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5"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6"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7"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8"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Gerade Verbindung 58"/>
            <p:cNvCxnSpPr/>
            <p:nvPr userDrawn="1"/>
          </p:nvCxnSpPr>
          <p:spPr bwMode="auto">
            <a:xfrm rot="5400000">
              <a:off x="-1260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Gerade Verbindung 59"/>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Gerade Verbindung 60"/>
            <p:cNvCxnSpPr/>
            <p:nvPr userDrawn="1"/>
          </p:nvCxnSpPr>
          <p:spPr bwMode="auto">
            <a:xfrm rot="5400000">
              <a:off x="-126000" y="3772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52" name="Grafik 51"/>
          <p:cNvPicPr>
            <a:picLocks noChangeAspect="1"/>
          </p:cNvPicPr>
          <p:nvPr userDrawn="1"/>
        </p:nvPicPr>
        <p:blipFill>
          <a:blip r:embed="rId70"/>
          <a:stretch>
            <a:fillRect/>
          </a:stretch>
        </p:blipFill>
        <p:spPr>
          <a:xfrm>
            <a:off x="10134000" y="324000"/>
            <a:ext cx="1702127" cy="720000"/>
          </a:xfrm>
          <a:prstGeom prst="rect">
            <a:avLst/>
          </a:prstGeom>
          <a:solidFill>
            <a:schemeClr val="bg1"/>
          </a:solidFill>
        </p:spPr>
      </p:pic>
      <p:sp>
        <p:nvSpPr>
          <p:cNvPr id="54" name="cdtTextBox 11 Id18"/>
          <p:cNvSpPr txBox="1"/>
          <p:nvPr userDrawn="1">
            <p:custDataLst>
              <p:tags r:id="rId67"/>
            </p:custDataLst>
          </p:nvPr>
        </p:nvSpPr>
        <p:spPr>
          <a:xfrm>
            <a:off x="10449701" y="6597650"/>
            <a:ext cx="1266254" cy="260350"/>
          </a:xfrm>
          <a:prstGeom prst="rect">
            <a:avLst/>
          </a:prstGeom>
          <a:noFill/>
        </p:spPr>
        <p:txBody>
          <a:bodyPr wrap="square" lIns="626400" tIns="0" rIns="0" bIns="115200" rtlCol="0" anchor="t" anchorCtr="0">
            <a:noAutofit/>
          </a:bodyPr>
          <a:lstStyle/>
          <a:p>
            <a:pPr algn="r">
              <a:lnSpc>
                <a:spcPct val="110000"/>
              </a:lnSpc>
              <a:spcBef>
                <a:spcPts val="0"/>
              </a:spcBef>
            </a:pPr>
            <a:r>
              <a:rPr lang="en-US" sz="1000" noProof="0" dirty="0">
                <a:solidFill>
                  <a:srgbClr val="879BAA"/>
                </a:solidFill>
                <a:latin typeface="Siemens Sans" pitchFamily="2" charset="0"/>
              </a:rPr>
              <a:t>Page </a:t>
            </a:r>
            <a:fld id="{91E7552C-A157-4A4F-8E99-698C0325FC94}" type="slidenum">
              <a:rPr lang="en-US" sz="1000" noProof="0" dirty="0" smtClean="0">
                <a:solidFill>
                  <a:srgbClr val="879BAA"/>
                </a:solidFill>
                <a:latin typeface="Siemens Sans" pitchFamily="2" charset="0"/>
              </a:rPr>
              <a:t>‹#›</a:t>
            </a:fld>
            <a:endParaRPr lang="en-US" sz="1000" noProof="0" dirty="0">
              <a:solidFill>
                <a:srgbClr val="879BAA"/>
              </a:solidFill>
              <a:latin typeface="Siemens Sans" pitchFamily="2" charset="0"/>
            </a:endParaRPr>
          </a:p>
        </p:txBody>
      </p:sp>
    </p:spTree>
    <p:extLst>
      <p:ext uri="{BB962C8B-B14F-4D97-AF65-F5344CB8AC3E}">
        <p14:creationId xmlns:p14="http://schemas.microsoft.com/office/powerpoint/2010/main" val="10212012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Lst>
  <p:hf hdr="0"/>
  <p:txStyles>
    <p:titleStyle>
      <a:lvl1pPr algn="l" rtl="0" eaLnBrk="1" fontAlgn="base" hangingPunct="1">
        <a:spcBef>
          <a:spcPct val="0"/>
        </a:spcBef>
        <a:spcAft>
          <a:spcPct val="0"/>
        </a:spcAft>
        <a:defRPr sz="2400" b="1">
          <a:solidFill>
            <a:srgbClr val="004669"/>
          </a:solidFill>
          <a:latin typeface="Siemens Sans" pitchFamily="2" charset="0"/>
          <a:ea typeface="+mj-ea"/>
          <a:cs typeface="Arial" panose="020B0604020202020204" pitchFamily="34" charset="0"/>
        </a:defRPr>
      </a:lvl1pPr>
      <a:lvl2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2pPr>
      <a:lvl3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3pPr>
      <a:lvl4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4pPr>
      <a:lvl5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5pPr>
      <a:lvl6pPr marL="4572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anose="020B0604020202020204" pitchFamily="34" charset="0"/>
        <a:buNone/>
        <a:defRPr>
          <a:solidFill>
            <a:schemeClr val="tx1"/>
          </a:solidFill>
          <a:latin typeface="Arial" panose="020B0604020202020204" pitchFamily="34" charset="0"/>
          <a:ea typeface="+mn-ea"/>
          <a:cs typeface="Arial" panose="020B0604020202020204" pitchFamily="34" charset="0"/>
        </a:defRPr>
      </a:lvl1pPr>
      <a:lvl2pPr marL="179705"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20204" pitchFamily="34" charset="0"/>
          <a:ea typeface="+mn-ea"/>
          <a:cs typeface="Arial" panose="020B0604020202020204" pitchFamily="34" charset="0"/>
        </a:defRPr>
      </a:lvl2pPr>
      <a:lvl3pPr marL="358775"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20204" pitchFamily="34" charset="0"/>
          <a:ea typeface="+mn-ea"/>
          <a:cs typeface="Arial" panose="020B0604020202020204" pitchFamily="34" charset="0"/>
        </a:defRPr>
      </a:lvl3pPr>
      <a:lvl4pPr marL="538480" indent="-179705" algn="l" rtl="0" eaLnBrk="1" fontAlgn="base" hangingPunct="1">
        <a:lnSpc>
          <a:spcPct val="110000"/>
        </a:lnSpc>
        <a:spcBef>
          <a:spcPct val="0"/>
        </a:spcBef>
        <a:spcAft>
          <a:spcPct val="0"/>
        </a:spcAft>
        <a:buClr>
          <a:srgbClr val="879BAA"/>
        </a:buClr>
        <a:buChar char="•"/>
        <a:defRPr>
          <a:solidFill>
            <a:schemeClr val="tx1"/>
          </a:solidFill>
          <a:latin typeface="Arial" panose="020B0604020202020204" pitchFamily="34" charset="0"/>
          <a:ea typeface="+mn-ea"/>
          <a:cs typeface="Arial" panose="020B0604020202020204" pitchFamily="34" charset="0"/>
        </a:defRPr>
      </a:lvl4pPr>
      <a:lvl5pPr marL="720090" indent="-179705" algn="l" rtl="0" eaLnBrk="1" fontAlgn="base" hangingPunct="1">
        <a:lnSpc>
          <a:spcPct val="110000"/>
        </a:lnSpc>
        <a:spcBef>
          <a:spcPct val="0"/>
        </a:spcBef>
        <a:spcAft>
          <a:spcPct val="0"/>
        </a:spcAft>
        <a:buClr>
          <a:srgbClr val="879BAA"/>
        </a:buClr>
        <a:buChar char="•"/>
        <a:defRPr baseline="0">
          <a:solidFill>
            <a:schemeClr val="tx1"/>
          </a:solidFill>
          <a:latin typeface="Arial" panose="020B0604020202020204" pitchFamily="34" charset="0"/>
          <a:ea typeface="+mn-ea"/>
          <a:cs typeface="Arial" panose="020B0604020202020204" pitchFamily="34" charset="0"/>
        </a:defRPr>
      </a:lvl5pPr>
      <a:lvl6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6pPr>
      <a:lvl7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7pPr>
      <a:lvl8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8pPr>
      <a:lvl9pPr marL="720090" indent="0" algn="l" rtl="0" eaLnBrk="1" fontAlgn="base" hangingPunct="1">
        <a:lnSpc>
          <a:spcPct val="110000"/>
        </a:lnSpc>
        <a:spcBef>
          <a:spcPct val="0"/>
        </a:spcBef>
        <a:spcAft>
          <a:spcPct val="0"/>
        </a:spcAft>
        <a:buClr>
          <a:schemeClr val="accent1"/>
        </a:buClr>
        <a:buFont typeface="Wingdings" panose="05000000000000000000" charset="0"/>
        <a:buNone/>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07.xml"/><Relationship Id="rId2" Type="http://schemas.openxmlformats.org/officeDocument/2006/relationships/tags" Target="../tags/tag306.xml"/><Relationship Id="rId1" Type="http://schemas.openxmlformats.org/officeDocument/2006/relationships/vmlDrawing" Target="../drawings/vmlDrawing72.vml"/><Relationship Id="rId6" Type="http://schemas.openxmlformats.org/officeDocument/2006/relationships/image" Target="../media/image3.emf"/><Relationship Id="rId5" Type="http://schemas.openxmlformats.org/officeDocument/2006/relationships/oleObject" Target="../embeddings/oleObject72.bin"/><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2.xml"/><Relationship Id="rId5" Type="http://schemas.openxmlformats.org/officeDocument/2006/relationships/image" Target="../media/image34.sv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329.xml"/><Relationship Id="rId7" Type="http://schemas.openxmlformats.org/officeDocument/2006/relationships/oleObject" Target="../embeddings/oleObject81.bin"/><Relationship Id="rId2" Type="http://schemas.openxmlformats.org/officeDocument/2006/relationships/tags" Target="../tags/tag328.xml"/><Relationship Id="rId1" Type="http://schemas.openxmlformats.org/officeDocument/2006/relationships/vmlDrawing" Target="../drawings/vmlDrawing81.vml"/><Relationship Id="rId6" Type="http://schemas.openxmlformats.org/officeDocument/2006/relationships/notesSlide" Target="../notesSlides/notesSlide5.xml"/><Relationship Id="rId5" Type="http://schemas.openxmlformats.org/officeDocument/2006/relationships/slideLayout" Target="../slideLayouts/slideLayout31.xml"/><Relationship Id="rId4" Type="http://schemas.openxmlformats.org/officeDocument/2006/relationships/tags" Target="../tags/tag330.xml"/></Relationships>
</file>

<file path=ppt/slides/_rels/slide2.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vmlDrawing" Target="../drawings/vmlDrawing73.vml"/><Relationship Id="rId6" Type="http://schemas.openxmlformats.org/officeDocument/2006/relationships/image" Target="../media/image13.emf"/><Relationship Id="rId5" Type="http://schemas.openxmlformats.org/officeDocument/2006/relationships/oleObject" Target="../embeddings/oleObject73.bin"/><Relationship Id="rId4"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34.xml"/><Relationship Id="rId7" Type="http://schemas.openxmlformats.org/officeDocument/2006/relationships/image" Target="../media/image17.jpeg"/><Relationship Id="rId2" Type="http://schemas.openxmlformats.org/officeDocument/2006/relationships/tags" Target="../tags/tag310.xml"/><Relationship Id="rId1" Type="http://schemas.openxmlformats.org/officeDocument/2006/relationships/vmlDrawing" Target="../drawings/vmlDrawing74.v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4.emf"/><Relationship Id="rId4" Type="http://schemas.openxmlformats.org/officeDocument/2006/relationships/notesSlide" Target="../notesSlides/notesSlide1.xml"/><Relationship Id="rId9" Type="http://schemas.openxmlformats.org/officeDocument/2006/relationships/oleObject" Target="../embeddings/oleObject74.bin"/></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312.xml"/><Relationship Id="rId7" Type="http://schemas.openxmlformats.org/officeDocument/2006/relationships/slideLayout" Target="../slideLayouts/slideLayout71.xml"/><Relationship Id="rId12" Type="http://schemas.openxmlformats.org/officeDocument/2006/relationships/image" Target="../media/image20.png"/><Relationship Id="rId2" Type="http://schemas.openxmlformats.org/officeDocument/2006/relationships/tags" Target="../tags/tag311.xml"/><Relationship Id="rId1" Type="http://schemas.openxmlformats.org/officeDocument/2006/relationships/vmlDrawing" Target="../drawings/vmlDrawing75.vml"/><Relationship Id="rId6" Type="http://schemas.openxmlformats.org/officeDocument/2006/relationships/tags" Target="../tags/tag315.xml"/><Relationship Id="rId11" Type="http://schemas.openxmlformats.org/officeDocument/2006/relationships/image" Target="../media/image19.png"/><Relationship Id="rId5" Type="http://schemas.openxmlformats.org/officeDocument/2006/relationships/tags" Target="../tags/tag314.xml"/><Relationship Id="rId10" Type="http://schemas.openxmlformats.org/officeDocument/2006/relationships/image" Target="../media/image11.emf"/><Relationship Id="rId4" Type="http://schemas.openxmlformats.org/officeDocument/2006/relationships/tags" Target="../tags/tag313.xml"/><Relationship Id="rId9" Type="http://schemas.openxmlformats.org/officeDocument/2006/relationships/oleObject" Target="../embeddings/oleObject75.bin"/></Relationships>
</file>

<file path=ppt/slides/_rels/slide5.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slide" Target="slide6.xml"/><Relationship Id="rId3" Type="http://schemas.openxmlformats.org/officeDocument/2006/relationships/tags" Target="../tags/tag317.xml"/><Relationship Id="rId7" Type="http://schemas.openxmlformats.org/officeDocument/2006/relationships/tags" Target="../tags/tag321.xml"/><Relationship Id="rId12" Type="http://schemas.openxmlformats.org/officeDocument/2006/relationships/image" Target="../media/image11.emf"/><Relationship Id="rId2" Type="http://schemas.openxmlformats.org/officeDocument/2006/relationships/tags" Target="../tags/tag316.xml"/><Relationship Id="rId1" Type="http://schemas.openxmlformats.org/officeDocument/2006/relationships/vmlDrawing" Target="../drawings/vmlDrawing76.vml"/><Relationship Id="rId6" Type="http://schemas.openxmlformats.org/officeDocument/2006/relationships/tags" Target="../tags/tag320.xml"/><Relationship Id="rId11" Type="http://schemas.openxmlformats.org/officeDocument/2006/relationships/oleObject" Target="../embeddings/oleObject76.bin"/><Relationship Id="rId5" Type="http://schemas.openxmlformats.org/officeDocument/2006/relationships/tags" Target="../tags/tag319.xml"/><Relationship Id="rId15" Type="http://schemas.openxmlformats.org/officeDocument/2006/relationships/slide" Target="slide9.xml"/><Relationship Id="rId10" Type="http://schemas.openxmlformats.org/officeDocument/2006/relationships/notesSlide" Target="../notesSlides/notesSlide3.xml"/><Relationship Id="rId4" Type="http://schemas.openxmlformats.org/officeDocument/2006/relationships/tags" Target="../tags/tag318.xml"/><Relationship Id="rId9" Type="http://schemas.openxmlformats.org/officeDocument/2006/relationships/slideLayout" Target="../slideLayouts/slideLayout33.xml"/><Relationship Id="rId14" Type="http://schemas.openxmlformats.org/officeDocument/2006/relationships/slide" Target="slide8.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1.xml"/><Relationship Id="rId7" Type="http://schemas.openxmlformats.org/officeDocument/2006/relationships/image" Target="../media/image22.png"/><Relationship Id="rId2" Type="http://schemas.openxmlformats.org/officeDocument/2006/relationships/tags" Target="../tags/tag323.xml"/><Relationship Id="rId1" Type="http://schemas.openxmlformats.org/officeDocument/2006/relationships/vmlDrawing" Target="../drawings/vmlDrawing77.vml"/><Relationship Id="rId6" Type="http://schemas.openxmlformats.org/officeDocument/2006/relationships/image" Target="../media/image21.png"/><Relationship Id="rId5" Type="http://schemas.openxmlformats.org/officeDocument/2006/relationships/image" Target="../media/image3.emf"/><Relationship Id="rId4" Type="http://schemas.openxmlformats.org/officeDocument/2006/relationships/oleObject" Target="../embeddings/oleObject77.bin"/></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9.xml"/><Relationship Id="rId7" Type="http://schemas.openxmlformats.org/officeDocument/2006/relationships/slide" Target="slide5.xml"/><Relationship Id="rId2" Type="http://schemas.openxmlformats.org/officeDocument/2006/relationships/tags" Target="../tags/tag324.xml"/><Relationship Id="rId1" Type="http://schemas.openxmlformats.org/officeDocument/2006/relationships/vmlDrawing" Target="../drawings/vmlDrawing78.vml"/><Relationship Id="rId6" Type="http://schemas.openxmlformats.org/officeDocument/2006/relationships/image" Target="../media/image24.png"/><Relationship Id="rId5" Type="http://schemas.openxmlformats.org/officeDocument/2006/relationships/image" Target="../media/image3.emf"/><Relationship Id="rId4" Type="http://schemas.openxmlformats.org/officeDocument/2006/relationships/oleObject" Target="../embeddings/oleObject78.bin"/><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3.png"/><Relationship Id="rId2" Type="http://schemas.openxmlformats.org/officeDocument/2006/relationships/tags" Target="../tags/tag325.xml"/><Relationship Id="rId1" Type="http://schemas.openxmlformats.org/officeDocument/2006/relationships/vmlDrawing" Target="../drawings/vmlDrawing79.vml"/><Relationship Id="rId6" Type="http://schemas.openxmlformats.org/officeDocument/2006/relationships/image" Target="../media/image26.png"/><Relationship Id="rId5" Type="http://schemas.openxmlformats.org/officeDocument/2006/relationships/image" Target="../media/image3.emf"/><Relationship Id="rId4" Type="http://schemas.openxmlformats.org/officeDocument/2006/relationships/oleObject" Target="../embeddings/oleObject79.bin"/></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tags" Target="../tags/tag327.xml"/><Relationship Id="rId7" Type="http://schemas.openxmlformats.org/officeDocument/2006/relationships/image" Target="../media/image9.emf"/><Relationship Id="rId12" Type="http://schemas.openxmlformats.org/officeDocument/2006/relationships/image" Target="../media/image29.svg"/><Relationship Id="rId2" Type="http://schemas.openxmlformats.org/officeDocument/2006/relationships/tags" Target="../tags/tag326.xml"/><Relationship Id="rId1" Type="http://schemas.openxmlformats.org/officeDocument/2006/relationships/vmlDrawing" Target="../drawings/vmlDrawing80.vml"/><Relationship Id="rId6" Type="http://schemas.openxmlformats.org/officeDocument/2006/relationships/oleObject" Target="../embeddings/oleObject80.bin"/><Relationship Id="rId11" Type="http://schemas.openxmlformats.org/officeDocument/2006/relationships/image" Target="../media/image28.png"/><Relationship Id="rId5" Type="http://schemas.openxmlformats.org/officeDocument/2006/relationships/notesSlide" Target="../notesSlides/notesSlide4.xml"/><Relationship Id="rId10" Type="http://schemas.openxmlformats.org/officeDocument/2006/relationships/image" Target="../media/image5.png"/><Relationship Id="rId4" Type="http://schemas.openxmlformats.org/officeDocument/2006/relationships/slideLayout" Target="../slideLayouts/slideLayout5.xml"/><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797" name="think-cell Folie" r:id="rId5" imgW="5715" imgH="5715" progId="TCLayout.ActiveDocument.1">
                  <p:embed/>
                </p:oleObj>
              </mc:Choice>
              <mc:Fallback>
                <p:oleObj name="think-cell Folie" r:id="rId5" imgW="5715" imgH="5715" progId="TCLayout.ActiveDocument.1">
                  <p:embed/>
                  <p:pic>
                    <p:nvPicPr>
                      <p:cNvPr id="0" name="图片 287780"/>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hteck 4"/>
          <p:cNvSpPr/>
          <p:nvPr/>
        </p:nvSpPr>
        <p:spPr bwMode="auto">
          <a:xfrm>
            <a:off x="626415" y="3645030"/>
            <a:ext cx="3600400" cy="864096"/>
          </a:xfrm>
          <a:prstGeom prst="rect">
            <a:avLst/>
          </a:prstGeom>
          <a:solidFill>
            <a:srgbClr val="41AAAA"/>
          </a:solidFill>
          <a:ln>
            <a:noFill/>
          </a:ln>
          <a:effectLst/>
        </p:spPr>
        <p:txBody>
          <a:bodyPr wrap="square" lIns="108000" tIns="54000" rIns="108000" bIns="54000" numCol="1" spcCol="72000" rtlCol="0" anchor="t">
            <a:noAutofit/>
          </a:bodyPr>
          <a:lstStyle/>
          <a:p>
            <a:pPr marL="87630">
              <a:lnSpc>
                <a:spcPct val="110000"/>
              </a:lnSpc>
              <a:spcBef>
                <a:spcPct val="0"/>
              </a:spcBef>
              <a:buFont typeface="Wingdings" panose="05000000000000000000" charset="0"/>
              <a:buNone/>
            </a:pPr>
            <a:endParaRPr lang="en-US" sz="800" b="1" dirty="0">
              <a:solidFill>
                <a:schemeClr val="bg1"/>
              </a:solidFill>
              <a:latin typeface="Siemens Sans" pitchFamily="2" charset="0"/>
              <a:ea typeface="Arial Unicode MS" panose="020B0604020202020204" pitchFamily="34" charset="-128"/>
              <a:cs typeface="Arial Unicode MS" panose="020B0604020202020204" pitchFamily="34" charset="-128"/>
            </a:endParaRPr>
          </a:p>
          <a:p>
            <a:pPr marL="87630">
              <a:lnSpc>
                <a:spcPct val="110000"/>
              </a:lnSpc>
              <a:spcBef>
                <a:spcPct val="0"/>
              </a:spcBef>
              <a:buFont typeface="Wingdings" panose="05000000000000000000" charset="0"/>
              <a:buNone/>
            </a:pPr>
            <a:r>
              <a:rPr lang="en-US" sz="1800" b="1" dirty="0">
                <a:solidFill>
                  <a:schemeClr val="bg1"/>
                </a:solidFill>
                <a:latin typeface="Siemens Sans" pitchFamily="2" charset="0"/>
                <a:ea typeface="Arial Unicode MS" panose="020B0604020202020204" pitchFamily="34" charset="-128"/>
                <a:cs typeface="Arial Unicode MS" panose="020B0604020202020204" pitchFamily="34" charset="-128"/>
              </a:rPr>
              <a:t>  </a:t>
            </a:r>
          </a:p>
        </p:txBody>
      </p:sp>
      <p:sp>
        <p:nvSpPr>
          <p:cNvPr id="6" name="Rechteck 5"/>
          <p:cNvSpPr/>
          <p:nvPr/>
        </p:nvSpPr>
        <p:spPr bwMode="auto">
          <a:xfrm>
            <a:off x="914447" y="4219753"/>
            <a:ext cx="4464628" cy="1944217"/>
          </a:xfrm>
          <a:prstGeom prst="rect">
            <a:avLst/>
          </a:prstGeom>
          <a:solidFill>
            <a:srgbClr val="004669"/>
          </a:solidFill>
          <a:ln>
            <a:noFill/>
          </a:ln>
          <a:effectLst/>
        </p:spPr>
        <p:txBody>
          <a:bodyPr wrap="square" lIns="108000" tIns="54000" rIns="108000" bIns="54000" numCol="1" spcCol="72000" rtlCol="0" anchor="ctr">
            <a:noAutofit/>
          </a:bodyPr>
          <a:lstStyle/>
          <a:p>
            <a:pPr marL="179705">
              <a:lnSpc>
                <a:spcPct val="110000"/>
              </a:lnSpc>
              <a:spcBef>
                <a:spcPct val="0"/>
              </a:spcBef>
              <a:buFont typeface="Wingdings" panose="05000000000000000000" charset="0"/>
              <a:buNone/>
            </a:pPr>
            <a:r>
              <a:rPr lang="en-US" altLang="zh-CN" sz="1800" b="1" kern="100" dirty="0">
                <a:effectLst/>
                <a:latin typeface="Times New Roman" panose="02020603050405020304" pitchFamily="18" charset="0"/>
                <a:ea typeface="等线" panose="02010600030101010101" pitchFamily="2" charset="-122"/>
              </a:rPr>
              <a:t>The start checking of weaving machines based on reinforcement learning </a:t>
            </a:r>
            <a:r>
              <a:rPr lang="en-US" sz="800" dirty="0">
                <a:solidFill>
                  <a:srgbClr val="FFFFFF"/>
                </a:solidFill>
                <a:latin typeface="Siemens Sans" pitchFamily="2" charset="0"/>
                <a:ea typeface="Arial Unicode MS" panose="020B0604020202020204" pitchFamily="34" charset="-128"/>
                <a:cs typeface="Arial Unicode MS" panose="020B0604020202020204" pitchFamily="34" charset="-128"/>
              </a:rPr>
              <a:t>			</a:t>
            </a:r>
          </a:p>
          <a:p>
            <a:pPr marL="179705">
              <a:lnSpc>
                <a:spcPct val="110000"/>
              </a:lnSpc>
              <a:spcBef>
                <a:spcPct val="0"/>
              </a:spcBef>
              <a:buFont typeface="Wingdings" panose="05000000000000000000" charset="0"/>
              <a:buNone/>
            </a:pPr>
            <a:r>
              <a:rPr lang="en-US" sz="800" dirty="0">
                <a:solidFill>
                  <a:srgbClr val="FFFFFF"/>
                </a:solidFill>
                <a:latin typeface="Siemens Sans" pitchFamily="2" charset="0"/>
                <a:ea typeface="Arial Unicode MS" panose="020B0604020202020204" pitchFamily="34" charset="-128"/>
                <a:cs typeface="Arial Unicode MS" panose="020B0604020202020204" pitchFamily="34" charset="-128"/>
              </a:rPr>
              <a:t>			           </a:t>
            </a:r>
          </a:p>
        </p:txBody>
      </p:sp>
      <p:sp>
        <p:nvSpPr>
          <p:cNvPr id="9" name="cdtTextBox 13 Id19"/>
          <p:cNvSpPr txBox="1"/>
          <p:nvPr>
            <p:custDataLst>
              <p:tags r:id="rId3"/>
            </p:custDataLst>
          </p:nvPr>
        </p:nvSpPr>
        <p:spPr>
          <a:xfrm rot="16200000">
            <a:off x="10631705" y="4923221"/>
            <a:ext cx="2736376" cy="180002"/>
          </a:xfrm>
          <a:prstGeom prst="rect">
            <a:avLst/>
          </a:prstGeom>
          <a:noFill/>
        </p:spPr>
        <p:txBody>
          <a:bodyPr wrap="square" lIns="0" tIns="0" rIns="482400" bIns="115200" rtlCol="0">
            <a:noAutofit/>
          </a:bodyPr>
          <a:lstStyle/>
          <a:p>
            <a:pPr algn="r">
              <a:defRPr/>
            </a:pPr>
            <a:endParaRPr lang="en-US" sz="1000" b="1" dirty="0">
              <a:solidFill>
                <a:srgbClr val="FFFFFF"/>
              </a:solidFill>
              <a:latin typeface="Siemens Sans" pitchFamily="2" charset="0"/>
              <a:cs typeface="+mn-cs"/>
            </a:endParaRPr>
          </a:p>
        </p:txBody>
      </p:sp>
      <p:sp>
        <p:nvSpPr>
          <p:cNvPr id="2" name="不完整圆 1">
            <a:extLst>
              <a:ext uri="{FF2B5EF4-FFF2-40B4-BE49-F238E27FC236}">
                <a16:creationId xmlns:a16="http://schemas.microsoft.com/office/drawing/2014/main" id="{F907C74E-2160-44B5-B664-8F82474B511C}"/>
              </a:ext>
            </a:extLst>
          </p:cNvPr>
          <p:cNvSpPr/>
          <p:nvPr/>
        </p:nvSpPr>
        <p:spPr bwMode="auto">
          <a:xfrm>
            <a:off x="9062377" y="-2474437"/>
            <a:ext cx="6271945" cy="4952050"/>
          </a:xfrm>
          <a:prstGeom prst="pie">
            <a:avLst>
              <a:gd name="adj1" fmla="val 5436600"/>
              <a:gd name="adj2" fmla="val 10787872"/>
            </a:avLst>
          </a:prstGeom>
          <a:solidFill>
            <a:schemeClr val="bg1"/>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4" name="文本框 3">
            <a:extLst>
              <a:ext uri="{FF2B5EF4-FFF2-40B4-BE49-F238E27FC236}">
                <a16:creationId xmlns:a16="http://schemas.microsoft.com/office/drawing/2014/main" id="{D45A69A9-99B0-4588-8CB4-F70D607B5AEB}"/>
              </a:ext>
            </a:extLst>
          </p:cNvPr>
          <p:cNvSpPr txBox="1"/>
          <p:nvPr/>
        </p:nvSpPr>
        <p:spPr>
          <a:xfrm>
            <a:off x="9874997" y="620610"/>
            <a:ext cx="2138207" cy="1296180"/>
          </a:xfrm>
          <a:prstGeom prst="rect">
            <a:avLst/>
          </a:prstGeom>
          <a:noFill/>
        </p:spPr>
        <p:txBody>
          <a:bodyPr wrap="square" lIns="0" tIns="0" rIns="0" bIns="0" rtlCol="0">
            <a:noAutofit/>
          </a:bodyPr>
          <a:lstStyle/>
          <a:p>
            <a:pPr algn="l">
              <a:lnSpc>
                <a:spcPct val="110000"/>
              </a:lnSpc>
              <a:spcBef>
                <a:spcPts val="0"/>
              </a:spcBef>
            </a:pPr>
            <a:r>
              <a:rPr lang="en-US" altLang="zh-CN" dirty="0">
                <a:solidFill>
                  <a:schemeClr val="tx1"/>
                </a:solidFill>
                <a:latin typeface="Siemens Sans" pitchFamily="2" charset="0"/>
                <a:ea typeface="Arial Unicode MS" panose="020B0604020202020204" pitchFamily="34" charset="-128"/>
                <a:cs typeface="Arial Unicode MS" panose="020B0604020202020204" pitchFamily="34" charset="-128"/>
              </a:rPr>
              <a:t>Name: Jiao </a:t>
            </a:r>
            <a:r>
              <a:rPr lang="en-US" altLang="zh-CN" dirty="0" err="1">
                <a:solidFill>
                  <a:schemeClr val="tx1"/>
                </a:solidFill>
                <a:latin typeface="Siemens Sans" pitchFamily="2" charset="0"/>
                <a:ea typeface="Arial Unicode MS" panose="020B0604020202020204" pitchFamily="34" charset="-128"/>
                <a:cs typeface="Arial Unicode MS" panose="020B0604020202020204" pitchFamily="34" charset="-128"/>
              </a:rPr>
              <a:t>Chenghao</a:t>
            </a:r>
            <a:endParaRPr lang="en-US" altLang="zh-CN" dirty="0">
              <a:solidFill>
                <a:schemeClr val="tx1"/>
              </a:solidFill>
              <a:latin typeface="Siemens Sans" pitchFamily="2" charset="0"/>
              <a:ea typeface="Arial Unicode MS" panose="020B0604020202020204" pitchFamily="34" charset="-128"/>
              <a:cs typeface="Arial Unicode MS" panose="020B0604020202020204" pitchFamily="34" charset="-128"/>
            </a:endParaRPr>
          </a:p>
          <a:p>
            <a:pPr algn="l">
              <a:lnSpc>
                <a:spcPct val="110000"/>
              </a:lnSpc>
              <a:spcBef>
                <a:spcPts val="0"/>
              </a:spcBef>
            </a:pPr>
            <a:r>
              <a:rPr lang="en-US" altLang="zh-CN" dirty="0">
                <a:solidFill>
                  <a:schemeClr val="tx1"/>
                </a:solidFill>
                <a:latin typeface="Siemens Sans" pitchFamily="2" charset="0"/>
                <a:ea typeface="Arial Unicode MS" panose="020B0604020202020204" pitchFamily="34" charset="-128"/>
                <a:cs typeface="Arial Unicode MS" panose="020B0604020202020204" pitchFamily="34" charset="-128"/>
              </a:rPr>
              <a:t>Date: 26/08/2020</a:t>
            </a:r>
            <a:endParaRPr lang="zh-CN" altLang="en-US"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phic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33851" y="-64213"/>
            <a:ext cx="8662222" cy="6986425"/>
          </a:xfrm>
          <a:prstGeom prst="rect">
            <a:avLst/>
          </a:prstGeom>
        </p:spPr>
      </p:pic>
      <p:pic>
        <p:nvPicPr>
          <p:cNvPr id="2" name="Graphic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346" y="243864"/>
            <a:ext cx="8001133" cy="6380105"/>
          </a:xfrm>
          <a:prstGeom prst="rect">
            <a:avLst/>
          </a:prstGeom>
        </p:spPr>
      </p:pic>
      <p:sp>
        <p:nvSpPr>
          <p:cNvPr id="4" name="Rectangle 3"/>
          <p:cNvSpPr/>
          <p:nvPr/>
        </p:nvSpPr>
        <p:spPr>
          <a:xfrm>
            <a:off x="472709" y="224200"/>
            <a:ext cx="8597809"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2800" b="1" dirty="0">
                <a:solidFill>
                  <a:srgbClr val="00476A"/>
                </a:solidFill>
              </a:rPr>
              <a:t>Expectation</a:t>
            </a:r>
          </a:p>
        </p:txBody>
      </p:sp>
      <p:sp>
        <p:nvSpPr>
          <p:cNvPr id="6" name="Rectangle 5"/>
          <p:cNvSpPr/>
          <p:nvPr/>
        </p:nvSpPr>
        <p:spPr>
          <a:xfrm>
            <a:off x="512231" y="1238911"/>
            <a:ext cx="2412213" cy="2489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00476A"/>
                </a:solidFill>
              </a:rPr>
              <a:t>After a short period of training, the probability of the chess (agent) successfully reaching the end point </a:t>
            </a:r>
            <a:r>
              <a:rPr kumimoji="0" lang="en-US" altLang="zh-CN" sz="1600" b="0" i="0" u="none" strike="noStrike" kern="1200" cap="none" spc="0" normalizeH="0" baseline="0" noProof="0" dirty="0">
                <a:ln>
                  <a:noFill/>
                </a:ln>
                <a:solidFill>
                  <a:srgbClr val="00476A"/>
                </a:solidFill>
                <a:effectLst/>
                <a:uLnTx/>
                <a:uFillTx/>
                <a:latin typeface="Arial"/>
                <a:ea typeface="+mn-ea"/>
                <a:cs typeface="+mn-cs"/>
              </a:rPr>
              <a:t>increased</a:t>
            </a:r>
            <a:r>
              <a:rPr lang="en-US" sz="1600" dirty="0">
                <a:solidFill>
                  <a:srgbClr val="00476A"/>
                </a:solidFill>
              </a:rPr>
              <a:t> significantly. Therefore, it is reasonable to believe that this model can be used as a rough methodology to guide the application of reinforcement learning in </a:t>
            </a:r>
            <a:r>
              <a:rPr lang="en-US" sz="1600">
                <a:solidFill>
                  <a:srgbClr val="00476A"/>
                </a:solidFill>
              </a:rPr>
              <a:t>manufacturing in </a:t>
            </a:r>
            <a:r>
              <a:rPr lang="en-US" sz="1600" dirty="0">
                <a:solidFill>
                  <a:srgbClr val="00476A"/>
                </a:solidFill>
              </a:rPr>
              <a:t>the future</a:t>
            </a:r>
            <a:endParaRPr lang="en-ZA" sz="1600" b="1" i="1" dirty="0">
              <a:solidFill>
                <a:srgbClr val="00476A"/>
              </a:solidFill>
            </a:endParaRPr>
          </a:p>
        </p:txBody>
      </p:sp>
      <p:sp>
        <p:nvSpPr>
          <p:cNvPr id="18" name="Rectangle 17"/>
          <p:cNvSpPr/>
          <p:nvPr/>
        </p:nvSpPr>
        <p:spPr>
          <a:xfrm>
            <a:off x="9957103" y="4224372"/>
            <a:ext cx="1470812" cy="1099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a:solidFill>
                  <a:srgbClr val="00476A"/>
                </a:solidFill>
              </a:rPr>
              <a:t>Manufacturing industry</a:t>
            </a:r>
            <a:endParaRPr lang="en-ZA" sz="1100" dirty="0">
              <a:solidFill>
                <a:srgbClr val="00476A"/>
              </a:solidFill>
            </a:endParaRPr>
          </a:p>
        </p:txBody>
      </p:sp>
      <p:sp>
        <p:nvSpPr>
          <p:cNvPr id="19" name="Rectangle 18"/>
          <p:cNvSpPr/>
          <p:nvPr/>
        </p:nvSpPr>
        <p:spPr>
          <a:xfrm>
            <a:off x="8439691" y="469139"/>
            <a:ext cx="1764054" cy="932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a:solidFill>
                  <a:srgbClr val="00476A"/>
                </a:solidFill>
              </a:rPr>
              <a:t>Intellectualization</a:t>
            </a:r>
            <a:endParaRPr lang="en-ZA" sz="1100" dirty="0">
              <a:solidFill>
                <a:srgbClr val="00476A"/>
              </a:solidFill>
            </a:endParaRPr>
          </a:p>
        </p:txBody>
      </p:sp>
      <p:sp>
        <p:nvSpPr>
          <p:cNvPr id="17" name="Rectangle 16"/>
          <p:cNvSpPr/>
          <p:nvPr/>
        </p:nvSpPr>
        <p:spPr>
          <a:xfrm>
            <a:off x="3324209" y="2922712"/>
            <a:ext cx="1403927" cy="1099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400" b="1" dirty="0">
                <a:solidFill>
                  <a:srgbClr val="00476A"/>
                </a:solidFill>
              </a:rPr>
              <a:t>Popularization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9441" name="think-cell Folie" r:id="rId7" imgW="9525" imgH="9525" progId="TCLayout.ActiveDocument.1">
                  <p:embed/>
                </p:oleObj>
              </mc:Choice>
              <mc:Fallback>
                <p:oleObj name="think-cell Folie" r:id="rId7" imgW="9525" imgH="9525" progId="TCLayout.ActiveDocument.1">
                  <p:embed/>
                  <p:pic>
                    <p:nvPicPr>
                      <p:cNvPr id="0" name="Objek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4"/>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numCol="1" spcCol="0" rtlCol="0" anchor="ctr" anchorCtr="0">
            <a:noAutofit/>
          </a:bodyPr>
          <a:lstStyle/>
          <a:p>
            <a:pPr algn="ctr">
              <a:lnSpc>
                <a:spcPct val="110000"/>
              </a:lnSpc>
              <a:spcBef>
                <a:spcPct val="0"/>
              </a:spcBef>
              <a:buFont typeface="Wingdings" panose="05000000000000000000" charset="0"/>
              <a:buNone/>
            </a:pPr>
            <a:endParaRPr lang="en-US" sz="8800" b="1" dirty="0">
              <a:solidFill>
                <a:schemeClr val="tx1"/>
              </a:solidFill>
              <a:latin typeface="Siemens Sans" pitchFamily="2" charset="0"/>
              <a:ea typeface="+mj-ea"/>
              <a:cs typeface="Calibri" panose="020F0502020204030204" pitchFamily="34" charset="0"/>
              <a:sym typeface="Siemens Sans" pitchFamily="2" charset="0"/>
            </a:endParaRPr>
          </a:p>
        </p:txBody>
      </p:sp>
      <p:sp>
        <p:nvSpPr>
          <p:cNvPr id="7" name="Rechteck 6"/>
          <p:cNvSpPr/>
          <p:nvPr/>
        </p:nvSpPr>
        <p:spPr bwMode="auto">
          <a:xfrm>
            <a:off x="-48232" y="0"/>
            <a:ext cx="12246582" cy="6858000"/>
          </a:xfrm>
          <a:prstGeom prst="rect">
            <a:avLst/>
          </a:prstGeom>
          <a:solidFill>
            <a:schemeClr val="tx2"/>
          </a:solidFill>
          <a:ln>
            <a:noFill/>
            <a:miter lim="800000"/>
          </a:ln>
          <a:effectLst/>
        </p:spPr>
        <p:txBody>
          <a:bodyPr wrap="square" lIns="108013" tIns="108006" rIns="108013" bIns="108006" numCol="1" spcCol="72000" rtlCol="0" anchor="t" anchorCtr="0">
            <a:noAutofit/>
          </a:bodyPr>
          <a:lstStyle/>
          <a:p>
            <a:pPr marL="0" marR="0" indent="0" algn="l" defTabSz="914400" eaLnBrk="1" fontAlgn="auto" latinLnBrk="0" hangingPunct="1">
              <a:lnSpc>
                <a:spcPct val="100000"/>
              </a:lnSpc>
              <a:spcBef>
                <a:spcPct val="0"/>
              </a:spcBef>
              <a:spcAft>
                <a:spcPts val="0"/>
              </a:spcAft>
              <a:buClr>
                <a:srgbClr val="879BAA"/>
              </a:buClr>
              <a:buSzTx/>
              <a:buFontTx/>
              <a:buNone/>
            </a:pPr>
            <a:endParaRPr kumimoji="0" lang="en-US" sz="1400" b="0" i="0" u="none" strike="noStrike" kern="0" cap="none" spc="0" normalizeH="0" baseline="0" noProof="0" dirty="0">
              <a:ln>
                <a:noFill/>
              </a:ln>
              <a:solidFill>
                <a:srgbClr val="000000"/>
              </a:solidFill>
              <a:effectLst/>
              <a:uLnTx/>
              <a:uFillTx/>
            </a:endParaRPr>
          </a:p>
        </p:txBody>
      </p:sp>
      <p:sp>
        <p:nvSpPr>
          <p:cNvPr id="2" name="Textfeld 1"/>
          <p:cNvSpPr txBox="1"/>
          <p:nvPr/>
        </p:nvSpPr>
        <p:spPr>
          <a:xfrm>
            <a:off x="889000" y="6680200"/>
            <a:ext cx="0" cy="0"/>
          </a:xfrm>
          <a:prstGeom prst="rect">
            <a:avLst/>
          </a:prstGeom>
          <a:noFill/>
        </p:spPr>
        <p:txBody>
          <a:bodyPr wrap="none" lIns="0" tIns="0" rIns="0" bIns="0" rtlCol="0">
            <a:noAutofit/>
          </a:bodyPr>
          <a:lstStyle/>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Textfeld 9"/>
          <p:cNvSpPr txBox="1"/>
          <p:nvPr/>
        </p:nvSpPr>
        <p:spPr>
          <a:xfrm>
            <a:off x="1242542" y="1455899"/>
            <a:ext cx="10454158" cy="3508653"/>
          </a:xfrm>
          <a:prstGeom prst="rect">
            <a:avLst/>
          </a:prstGeom>
          <a:noFill/>
        </p:spPr>
        <p:txBody>
          <a:bodyPr wrap="square" lIns="0" tIns="0" rIns="0" bIns="0" rtlCol="0">
            <a:spAutoFit/>
          </a:bodyPr>
          <a:lstStyle/>
          <a:p>
            <a:r>
              <a:rPr lang="en-US" sz="13800" b="1" dirty="0">
                <a:solidFill>
                  <a:srgbClr val="FFC000"/>
                </a:solidFill>
                <a:latin typeface="Siemens Sans" pitchFamily="2" charset="0"/>
              </a:rPr>
              <a:t>That’s all .</a:t>
            </a:r>
          </a:p>
          <a:p>
            <a:r>
              <a:rPr lang="en-US" sz="6000" b="1" dirty="0">
                <a:solidFill>
                  <a:schemeClr val="accent2"/>
                </a:solidFill>
                <a:latin typeface="Siemens Sans" pitchFamily="2" charset="0"/>
              </a:rPr>
              <a:t>Thank you for your listening.</a:t>
            </a:r>
            <a:endParaRPr lang="de-DE" sz="6000" b="1" dirty="0">
              <a:solidFill>
                <a:schemeClr val="accent2"/>
              </a:solidFill>
              <a:latin typeface="Siemens Sans" pitchFamily="2"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8" name="Objekt 37" hidden="1"/>
          <p:cNvGraphicFramePr>
            <a:graphicFrameLocks noChangeAspect="1"/>
          </p:cNvGraphicFramePr>
          <p:nvPr>
            <p:custDataLst>
              <p:tags r:id="rId2"/>
            </p:custDataLst>
          </p:nvPr>
        </p:nvGraphicFramePr>
        <p:xfrm>
          <a:off x="2999" y="1588"/>
          <a:ext cx="1587" cy="1587"/>
        </p:xfrm>
        <a:graphic>
          <a:graphicData uri="http://schemas.openxmlformats.org/presentationml/2006/ole">
            <mc:AlternateContent xmlns:mc="http://schemas.openxmlformats.org/markup-compatibility/2006">
              <mc:Choice xmlns:v="urn:schemas-microsoft-com:vml" Requires="v">
                <p:oleObj spid="_x0000_s367641" name="think-cell Folie" r:id="rId5" imgW="5715" imgH="5715" progId="TCLayout.ActiveDocument.1">
                  <p:embed/>
                </p:oleObj>
              </mc:Choice>
              <mc:Fallback>
                <p:oleObj name="think-cell Folie" r:id="rId5" imgW="5715" imgH="5715" progId="TCLayout.ActiveDocument.1">
                  <p:embed/>
                  <p:pic>
                    <p:nvPicPr>
                      <p:cNvPr id="0" name="Objekt 37" hidden="1"/>
                      <p:cNvPicPr/>
                      <p:nvPr/>
                    </p:nvPicPr>
                    <p:blipFill>
                      <a:blip r:embed="rId6"/>
                      <a:stretch>
                        <a:fillRect/>
                      </a:stretch>
                    </p:blipFill>
                    <p:spPr>
                      <a:xfrm>
                        <a:off x="2999" y="1588"/>
                        <a:ext cx="1587" cy="1587"/>
                      </a:xfrm>
                      <a:prstGeom prst="rect">
                        <a:avLst/>
                      </a:prstGeom>
                    </p:spPr>
                  </p:pic>
                </p:oleObj>
              </mc:Fallback>
            </mc:AlternateContent>
          </a:graphicData>
        </a:graphic>
      </p:graphicFrame>
      <p:sp>
        <p:nvSpPr>
          <p:cNvPr id="29" name="Rechteck 28" hidden="1"/>
          <p:cNvSpPr/>
          <p:nvPr>
            <p:custDataLst>
              <p:tags r:id="rId3"/>
            </p:custDataLst>
          </p:nvPr>
        </p:nvSpPr>
        <p:spPr bwMode="auto">
          <a:xfrm>
            <a:off x="1412" y="0"/>
            <a:ext cx="158713" cy="158713"/>
          </a:xfrm>
          <a:prstGeom prst="rect">
            <a:avLst/>
          </a:prstGeom>
          <a:solidFill>
            <a:srgbClr val="FFFFFF"/>
          </a:solidFill>
          <a:ln>
            <a:solidFill>
              <a:srgbClr val="879BAA"/>
            </a:solidFill>
            <a:miter lim="800000"/>
          </a:ln>
          <a:effectLst/>
        </p:spPr>
        <p:txBody>
          <a:bodyPr vert="horz" wrap="none" lIns="0" tIns="0" rIns="0" bIns="0" numCol="1" spcCol="0" rtlCol="0" anchor="t" anchorCtr="0">
            <a:noAutofit/>
          </a:bodyPr>
          <a:lstStyle/>
          <a:p>
            <a:pPr algn="ctr" fontAlgn="auto">
              <a:spcBef>
                <a:spcPct val="0"/>
              </a:spcBef>
              <a:buClr>
                <a:srgbClr val="879BAA"/>
              </a:buClr>
            </a:pPr>
            <a:endParaRPr lang="en-US" sz="2400" kern="0" dirty="0">
              <a:solidFill>
                <a:srgbClr val="000000"/>
              </a:solidFill>
              <a:latin typeface="Siemens Sans" pitchFamily="2" charset="0"/>
              <a:ea typeface="+mj-ea"/>
              <a:cs typeface="Arial" panose="020B0604020202020204" pitchFamily="34" charset="0"/>
              <a:sym typeface="Siemens Sans" pitchFamily="2" charset="0"/>
            </a:endParaRPr>
          </a:p>
        </p:txBody>
      </p:sp>
      <p:cxnSp>
        <p:nvCxnSpPr>
          <p:cNvPr id="52" name="Gerader Verbinder 51"/>
          <p:cNvCxnSpPr/>
          <p:nvPr/>
        </p:nvCxnSpPr>
        <p:spPr bwMode="auto">
          <a:xfrm flipH="1">
            <a:off x="1420885" y="2103086"/>
            <a:ext cx="177962" cy="141256"/>
          </a:xfrm>
          <a:prstGeom prst="line">
            <a:avLst/>
          </a:prstGeom>
          <a:noFill/>
          <a:ln w="28575" cap="rnd" cmpd="sng" algn="ctr">
            <a:solidFill>
              <a:srgbClr val="78CDCD"/>
            </a:solidFill>
            <a:prstDash val="solid"/>
            <a:round/>
            <a:headEnd type="none" w="med" len="med"/>
            <a:tailEnd type="none" w="med" len="med"/>
          </a:ln>
        </p:spPr>
      </p:cxnSp>
      <p:cxnSp>
        <p:nvCxnSpPr>
          <p:cNvPr id="68" name="Gerader Verbinder 67"/>
          <p:cNvCxnSpPr/>
          <p:nvPr/>
        </p:nvCxnSpPr>
        <p:spPr bwMode="auto">
          <a:xfrm flipV="1">
            <a:off x="1559762" y="5900328"/>
            <a:ext cx="1620000" cy="16760"/>
          </a:xfrm>
          <a:prstGeom prst="line">
            <a:avLst/>
          </a:prstGeom>
          <a:noFill/>
          <a:ln w="28575" cap="flat" cmpd="sng" algn="ctr">
            <a:solidFill>
              <a:srgbClr val="004669"/>
            </a:solidFill>
            <a:prstDash val="solid"/>
            <a:round/>
            <a:headEnd type="none" w="med" len="med"/>
            <a:tailEnd type="none" w="med" len="med"/>
          </a:ln>
        </p:spPr>
      </p:cxnSp>
      <p:cxnSp>
        <p:nvCxnSpPr>
          <p:cNvPr id="71" name="Gerader Verbinder 70"/>
          <p:cNvCxnSpPr/>
          <p:nvPr/>
        </p:nvCxnSpPr>
        <p:spPr bwMode="auto">
          <a:xfrm>
            <a:off x="1346647" y="5759936"/>
            <a:ext cx="216024" cy="157152"/>
          </a:xfrm>
          <a:prstGeom prst="line">
            <a:avLst/>
          </a:prstGeom>
          <a:noFill/>
          <a:ln w="28575" cap="rnd" cmpd="sng" algn="ctr">
            <a:solidFill>
              <a:srgbClr val="004669"/>
            </a:solidFill>
            <a:prstDash val="solid"/>
            <a:round/>
            <a:headEnd type="none" w="med" len="med"/>
            <a:tailEnd type="none" w="med" len="med"/>
          </a:ln>
        </p:spPr>
      </p:cxnSp>
      <p:cxnSp>
        <p:nvCxnSpPr>
          <p:cNvPr id="65" name="Gerader Verbinder 64"/>
          <p:cNvCxnSpPr>
            <a:endCxn id="36" idx="1"/>
          </p:cNvCxnSpPr>
          <p:nvPr/>
        </p:nvCxnSpPr>
        <p:spPr bwMode="auto">
          <a:xfrm flipV="1">
            <a:off x="2196010" y="4998555"/>
            <a:ext cx="968237" cy="107721"/>
          </a:xfrm>
          <a:prstGeom prst="line">
            <a:avLst/>
          </a:prstGeom>
          <a:noFill/>
          <a:ln w="28575" cap="flat" cmpd="sng" algn="ctr">
            <a:solidFill>
              <a:srgbClr val="3595B1"/>
            </a:solidFill>
            <a:prstDash val="solid"/>
            <a:round/>
            <a:headEnd type="none" w="med" len="med"/>
            <a:tailEnd type="none" w="med" len="med"/>
          </a:ln>
        </p:spPr>
      </p:cxnSp>
      <p:cxnSp>
        <p:nvCxnSpPr>
          <p:cNvPr id="62" name="Gerader Verbinder 61"/>
          <p:cNvCxnSpPr>
            <a:cxnSpLocks/>
            <a:stCxn id="82" idx="3"/>
            <a:endCxn id="35" idx="1"/>
          </p:cNvCxnSpPr>
          <p:nvPr/>
        </p:nvCxnSpPr>
        <p:spPr bwMode="auto">
          <a:xfrm flipV="1">
            <a:off x="2602087" y="3907385"/>
            <a:ext cx="562160" cy="83719"/>
          </a:xfrm>
          <a:prstGeom prst="line">
            <a:avLst/>
          </a:prstGeom>
          <a:noFill/>
          <a:ln w="28575" cap="flat" cmpd="sng" algn="ctr">
            <a:solidFill>
              <a:srgbClr val="50BED7"/>
            </a:solidFill>
            <a:prstDash val="solid"/>
            <a:round/>
            <a:headEnd type="none" w="med" len="med"/>
            <a:tailEnd type="none" w="med" len="med"/>
          </a:ln>
        </p:spPr>
      </p:cxnSp>
      <p:cxnSp>
        <p:nvCxnSpPr>
          <p:cNvPr id="56" name="Gerader Verbinder 55"/>
          <p:cNvCxnSpPr>
            <a:endCxn id="34" idx="1"/>
          </p:cNvCxnSpPr>
          <p:nvPr/>
        </p:nvCxnSpPr>
        <p:spPr bwMode="auto">
          <a:xfrm flipV="1">
            <a:off x="2185987" y="2741950"/>
            <a:ext cx="978260" cy="129355"/>
          </a:xfrm>
          <a:prstGeom prst="line">
            <a:avLst/>
          </a:prstGeom>
          <a:noFill/>
          <a:ln w="28575" cap="flat" cmpd="sng" algn="ctr">
            <a:solidFill>
              <a:srgbClr val="41AAAA"/>
            </a:solidFill>
            <a:prstDash val="solid"/>
            <a:round/>
            <a:headEnd type="none" w="med" len="med"/>
            <a:tailEnd type="none" w="med" len="med"/>
          </a:ln>
        </p:spPr>
      </p:cxnSp>
      <p:cxnSp>
        <p:nvCxnSpPr>
          <p:cNvPr id="20" name="Gerader Verbinder 19"/>
          <p:cNvCxnSpPr/>
          <p:nvPr/>
        </p:nvCxnSpPr>
        <p:spPr bwMode="auto">
          <a:xfrm flipV="1">
            <a:off x="1598847" y="2103086"/>
            <a:ext cx="1548000" cy="864"/>
          </a:xfrm>
          <a:prstGeom prst="line">
            <a:avLst/>
          </a:prstGeom>
          <a:noFill/>
          <a:ln w="28575" cap="flat" cmpd="sng" algn="ctr">
            <a:solidFill>
              <a:srgbClr val="78CDCD"/>
            </a:solidFill>
            <a:prstDash val="solid"/>
            <a:round/>
            <a:headEnd type="none" w="med" len="med"/>
            <a:tailEnd type="none" w="med" len="med"/>
          </a:ln>
        </p:spPr>
      </p:cxnSp>
      <p:sp>
        <p:nvSpPr>
          <p:cNvPr id="2" name="Titel 1"/>
          <p:cNvSpPr>
            <a:spLocks noGrp="1"/>
          </p:cNvSpPr>
          <p:nvPr>
            <p:ph type="title"/>
          </p:nvPr>
        </p:nvSpPr>
        <p:spPr/>
        <p:txBody>
          <a:bodyPr/>
          <a:lstStyle/>
          <a:p>
            <a:r>
              <a:rPr lang="en-US" sz="2400" b="0" dirty="0">
                <a:solidFill>
                  <a:srgbClr val="004669"/>
                </a:solidFill>
                <a:latin typeface="Siemens Sans" pitchFamily="2" charset="0"/>
              </a:rPr>
              <a:t>Catalogue</a:t>
            </a:r>
          </a:p>
        </p:txBody>
      </p:sp>
      <p:sp>
        <p:nvSpPr>
          <p:cNvPr id="81" name="Freeform 8"/>
          <p:cNvSpPr/>
          <p:nvPr/>
        </p:nvSpPr>
        <p:spPr bwMode="auto">
          <a:xfrm flipH="1">
            <a:off x="621171" y="4905895"/>
            <a:ext cx="1164104" cy="1065154"/>
          </a:xfrm>
          <a:custGeom>
            <a:avLst/>
            <a:gdLst>
              <a:gd name="T0" fmla="*/ 329 w 329"/>
              <a:gd name="T1" fmla="*/ 301 h 301"/>
              <a:gd name="T2" fmla="*/ 329 w 329"/>
              <a:gd name="T3" fmla="*/ 61 h 301"/>
              <a:gd name="T4" fmla="*/ 141 w 329"/>
              <a:gd name="T5" fmla="*/ 0 h 301"/>
              <a:gd name="T6" fmla="*/ 0 w 329"/>
              <a:gd name="T7" fmla="*/ 194 h 301"/>
              <a:gd name="T8" fmla="*/ 329 w 329"/>
              <a:gd name="T9" fmla="*/ 301 h 301"/>
            </a:gdLst>
            <a:ahLst/>
            <a:cxnLst>
              <a:cxn ang="0">
                <a:pos x="T0" y="T1"/>
              </a:cxn>
              <a:cxn ang="0">
                <a:pos x="T2" y="T3"/>
              </a:cxn>
              <a:cxn ang="0">
                <a:pos x="T4" y="T5"/>
              </a:cxn>
              <a:cxn ang="0">
                <a:pos x="T6" y="T7"/>
              </a:cxn>
              <a:cxn ang="0">
                <a:pos x="T8" y="T9"/>
              </a:cxn>
            </a:cxnLst>
            <a:rect l="0" t="0" r="r" b="b"/>
            <a:pathLst>
              <a:path w="329" h="301">
                <a:moveTo>
                  <a:pt x="329" y="301"/>
                </a:moveTo>
                <a:cubicBezTo>
                  <a:pt x="329" y="61"/>
                  <a:pt x="329" y="61"/>
                  <a:pt x="329" y="61"/>
                </a:cubicBezTo>
                <a:cubicBezTo>
                  <a:pt x="259" y="61"/>
                  <a:pt x="194" y="38"/>
                  <a:pt x="141" y="0"/>
                </a:cubicBezTo>
                <a:cubicBezTo>
                  <a:pt x="0" y="194"/>
                  <a:pt x="0" y="194"/>
                  <a:pt x="0" y="194"/>
                </a:cubicBezTo>
                <a:cubicBezTo>
                  <a:pt x="92" y="261"/>
                  <a:pt x="206" y="301"/>
                  <a:pt x="329" y="301"/>
                </a:cubicBezTo>
                <a:close/>
              </a:path>
            </a:pathLst>
          </a:custGeom>
          <a:solidFill>
            <a:srgbClr val="004669"/>
          </a:solidFill>
          <a:ln w="9525" cap="flat" cmpd="sng" algn="ctr">
            <a:solidFill>
              <a:srgbClr val="FFFFFF"/>
            </a:solidFill>
            <a:prstDash val="solid"/>
            <a:round/>
            <a:headEnd type="none" w="med" len="med"/>
            <a:tailEnd type="none" w="med" len="med"/>
          </a:ln>
        </p:spPr>
        <p:txBody>
          <a:bodyPr vert="horz" wrap="square" lIns="91419" tIns="45709" rIns="91419" bIns="45709" numCol="1" anchor="t" anchorCtr="0" compatLnSpc="1"/>
          <a:lstStyle/>
          <a:p>
            <a:endParaRPr lang="en-US"/>
          </a:p>
        </p:txBody>
      </p:sp>
      <p:sp>
        <p:nvSpPr>
          <p:cNvPr id="82" name="Freeform 9"/>
          <p:cNvSpPr/>
          <p:nvPr/>
        </p:nvSpPr>
        <p:spPr bwMode="auto">
          <a:xfrm flipH="1">
            <a:off x="1697967" y="3378979"/>
            <a:ext cx="904120" cy="1224249"/>
          </a:xfrm>
          <a:custGeom>
            <a:avLst/>
            <a:gdLst>
              <a:gd name="T0" fmla="*/ 240 w 256"/>
              <a:gd name="T1" fmla="*/ 173 h 346"/>
              <a:gd name="T2" fmla="*/ 256 w 256"/>
              <a:gd name="T3" fmla="*/ 74 h 346"/>
              <a:gd name="T4" fmla="*/ 27 w 256"/>
              <a:gd name="T5" fmla="*/ 0 h 346"/>
              <a:gd name="T6" fmla="*/ 0 w 256"/>
              <a:gd name="T7" fmla="*/ 173 h 346"/>
              <a:gd name="T8" fmla="*/ 27 w 256"/>
              <a:gd name="T9" fmla="*/ 346 h 346"/>
              <a:gd name="T10" fmla="*/ 256 w 256"/>
              <a:gd name="T11" fmla="*/ 272 h 346"/>
              <a:gd name="T12" fmla="*/ 240 w 256"/>
              <a:gd name="T13" fmla="*/ 173 h 346"/>
            </a:gdLst>
            <a:ahLst/>
            <a:cxnLst>
              <a:cxn ang="0">
                <a:pos x="T0" y="T1"/>
              </a:cxn>
              <a:cxn ang="0">
                <a:pos x="T2" y="T3"/>
              </a:cxn>
              <a:cxn ang="0">
                <a:pos x="T4" y="T5"/>
              </a:cxn>
              <a:cxn ang="0">
                <a:pos x="T6" y="T7"/>
              </a:cxn>
              <a:cxn ang="0">
                <a:pos x="T8" y="T9"/>
              </a:cxn>
              <a:cxn ang="0">
                <a:pos x="T10" y="T11"/>
              </a:cxn>
              <a:cxn ang="0">
                <a:pos x="T12" y="T13"/>
              </a:cxn>
            </a:cxnLst>
            <a:rect l="0" t="0" r="r" b="b"/>
            <a:pathLst>
              <a:path w="256" h="346">
                <a:moveTo>
                  <a:pt x="240" y="173"/>
                </a:moveTo>
                <a:cubicBezTo>
                  <a:pt x="240" y="138"/>
                  <a:pt x="245" y="105"/>
                  <a:pt x="256" y="74"/>
                </a:cubicBezTo>
                <a:cubicBezTo>
                  <a:pt x="27" y="0"/>
                  <a:pt x="27" y="0"/>
                  <a:pt x="27" y="0"/>
                </a:cubicBezTo>
                <a:cubicBezTo>
                  <a:pt x="10" y="54"/>
                  <a:pt x="0" y="113"/>
                  <a:pt x="0" y="173"/>
                </a:cubicBezTo>
                <a:cubicBezTo>
                  <a:pt x="0" y="233"/>
                  <a:pt x="10" y="292"/>
                  <a:pt x="27" y="346"/>
                </a:cubicBezTo>
                <a:cubicBezTo>
                  <a:pt x="256" y="272"/>
                  <a:pt x="256" y="272"/>
                  <a:pt x="256" y="272"/>
                </a:cubicBezTo>
                <a:cubicBezTo>
                  <a:pt x="245" y="241"/>
                  <a:pt x="240" y="208"/>
                  <a:pt x="240" y="173"/>
                </a:cubicBezTo>
                <a:close/>
              </a:path>
            </a:pathLst>
          </a:custGeom>
          <a:solidFill>
            <a:srgbClr val="50BED7"/>
          </a:solidFill>
          <a:ln w="9525" cap="flat" cmpd="sng" algn="ctr">
            <a:solidFill>
              <a:srgbClr val="FFFFFF"/>
            </a:solidFill>
            <a:prstDash val="solid"/>
            <a:round/>
            <a:headEnd type="none" w="med" len="med"/>
            <a:tailEnd type="none" w="med" len="med"/>
          </a:ln>
        </p:spPr>
        <p:txBody>
          <a:bodyPr vert="horz" wrap="square" lIns="91419" tIns="45709" rIns="91419" bIns="45709" numCol="1" anchor="t" anchorCtr="0" compatLnSpc="1"/>
          <a:lstStyle/>
          <a:p>
            <a:endParaRPr lang="en-US"/>
          </a:p>
        </p:txBody>
      </p:sp>
      <p:sp>
        <p:nvSpPr>
          <p:cNvPr id="83" name="Freeform 10"/>
          <p:cNvSpPr/>
          <p:nvPr/>
        </p:nvSpPr>
        <p:spPr bwMode="auto">
          <a:xfrm flipH="1">
            <a:off x="1286649" y="2389493"/>
            <a:ext cx="1220369" cy="1251411"/>
          </a:xfrm>
          <a:custGeom>
            <a:avLst/>
            <a:gdLst>
              <a:gd name="T0" fmla="*/ 0 w 345"/>
              <a:gd name="T1" fmla="*/ 280 h 354"/>
              <a:gd name="T2" fmla="*/ 229 w 345"/>
              <a:gd name="T3" fmla="*/ 354 h 354"/>
              <a:gd name="T4" fmla="*/ 345 w 345"/>
              <a:gd name="T5" fmla="*/ 194 h 354"/>
              <a:gd name="T6" fmla="*/ 204 w 345"/>
              <a:gd name="T7" fmla="*/ 0 h 354"/>
              <a:gd name="T8" fmla="*/ 0 w 345"/>
              <a:gd name="T9" fmla="*/ 280 h 354"/>
            </a:gdLst>
            <a:ahLst/>
            <a:cxnLst>
              <a:cxn ang="0">
                <a:pos x="T0" y="T1"/>
              </a:cxn>
              <a:cxn ang="0">
                <a:pos x="T2" y="T3"/>
              </a:cxn>
              <a:cxn ang="0">
                <a:pos x="T4" y="T5"/>
              </a:cxn>
              <a:cxn ang="0">
                <a:pos x="T6" y="T7"/>
              </a:cxn>
              <a:cxn ang="0">
                <a:pos x="T8" y="T9"/>
              </a:cxn>
            </a:cxnLst>
            <a:rect l="0" t="0" r="r" b="b"/>
            <a:pathLst>
              <a:path w="345" h="354">
                <a:moveTo>
                  <a:pt x="0" y="280"/>
                </a:moveTo>
                <a:cubicBezTo>
                  <a:pt x="229" y="354"/>
                  <a:pt x="229" y="354"/>
                  <a:pt x="229" y="354"/>
                </a:cubicBezTo>
                <a:cubicBezTo>
                  <a:pt x="250" y="289"/>
                  <a:pt x="291" y="233"/>
                  <a:pt x="345" y="194"/>
                </a:cubicBezTo>
                <a:cubicBezTo>
                  <a:pt x="204" y="0"/>
                  <a:pt x="204" y="0"/>
                  <a:pt x="204" y="0"/>
                </a:cubicBezTo>
                <a:cubicBezTo>
                  <a:pt x="109" y="69"/>
                  <a:pt x="37" y="166"/>
                  <a:pt x="0" y="280"/>
                </a:cubicBezTo>
                <a:close/>
              </a:path>
            </a:pathLst>
          </a:custGeom>
          <a:solidFill>
            <a:srgbClr val="4BB9B9"/>
          </a:solidFill>
          <a:ln w="9525" cap="flat" cmpd="sng" algn="ctr">
            <a:solidFill>
              <a:srgbClr val="FFFFFF"/>
            </a:solidFill>
            <a:prstDash val="solid"/>
            <a:round/>
            <a:headEnd type="none" w="med" len="med"/>
            <a:tailEnd type="none" w="med" len="med"/>
          </a:ln>
        </p:spPr>
        <p:txBody>
          <a:bodyPr vert="horz" wrap="square" lIns="91419" tIns="45709" rIns="91419" bIns="45709" numCol="1" anchor="t" anchorCtr="0" compatLnSpc="1"/>
          <a:lstStyle/>
          <a:p>
            <a:endParaRPr lang="en-US"/>
          </a:p>
        </p:txBody>
      </p:sp>
      <p:sp>
        <p:nvSpPr>
          <p:cNvPr id="84" name="Freeform 11"/>
          <p:cNvSpPr/>
          <p:nvPr/>
        </p:nvSpPr>
        <p:spPr bwMode="auto">
          <a:xfrm flipH="1">
            <a:off x="627063" y="2011158"/>
            <a:ext cx="1164104" cy="1063214"/>
          </a:xfrm>
          <a:custGeom>
            <a:avLst/>
            <a:gdLst>
              <a:gd name="T0" fmla="*/ 329 w 329"/>
              <a:gd name="T1" fmla="*/ 0 h 301"/>
              <a:gd name="T2" fmla="*/ 0 w 329"/>
              <a:gd name="T3" fmla="*/ 107 h 301"/>
              <a:gd name="T4" fmla="*/ 141 w 329"/>
              <a:gd name="T5" fmla="*/ 301 h 301"/>
              <a:gd name="T6" fmla="*/ 329 w 329"/>
              <a:gd name="T7" fmla="*/ 240 h 301"/>
              <a:gd name="T8" fmla="*/ 329 w 329"/>
              <a:gd name="T9" fmla="*/ 0 h 301"/>
            </a:gdLst>
            <a:ahLst/>
            <a:cxnLst>
              <a:cxn ang="0">
                <a:pos x="T0" y="T1"/>
              </a:cxn>
              <a:cxn ang="0">
                <a:pos x="T2" y="T3"/>
              </a:cxn>
              <a:cxn ang="0">
                <a:pos x="T4" y="T5"/>
              </a:cxn>
              <a:cxn ang="0">
                <a:pos x="T6" y="T7"/>
              </a:cxn>
              <a:cxn ang="0">
                <a:pos x="T8" y="T9"/>
              </a:cxn>
            </a:cxnLst>
            <a:rect l="0" t="0" r="r" b="b"/>
            <a:pathLst>
              <a:path w="329" h="301">
                <a:moveTo>
                  <a:pt x="329" y="0"/>
                </a:moveTo>
                <a:cubicBezTo>
                  <a:pt x="206" y="0"/>
                  <a:pt x="92" y="40"/>
                  <a:pt x="0" y="107"/>
                </a:cubicBezTo>
                <a:cubicBezTo>
                  <a:pt x="141" y="301"/>
                  <a:pt x="141" y="301"/>
                  <a:pt x="141" y="301"/>
                </a:cubicBezTo>
                <a:cubicBezTo>
                  <a:pt x="194" y="263"/>
                  <a:pt x="259" y="240"/>
                  <a:pt x="329" y="240"/>
                </a:cubicBezTo>
                <a:lnTo>
                  <a:pt x="329" y="0"/>
                </a:lnTo>
                <a:close/>
              </a:path>
            </a:pathLst>
          </a:custGeom>
          <a:solidFill>
            <a:srgbClr val="A5E1E1"/>
          </a:solidFill>
          <a:ln w="9525" cap="flat" cmpd="sng" algn="ctr">
            <a:solidFill>
              <a:srgbClr val="FFFFFF"/>
            </a:solidFill>
            <a:prstDash val="solid"/>
            <a:round/>
            <a:headEnd type="none" w="med" len="med"/>
            <a:tailEnd type="none" w="med" len="med"/>
          </a:ln>
        </p:spPr>
        <p:txBody>
          <a:bodyPr vert="horz" wrap="square" lIns="91419" tIns="45709" rIns="91419" bIns="45709" numCol="1" anchor="t" anchorCtr="0" compatLnSpc="1"/>
          <a:lstStyle/>
          <a:p>
            <a:endParaRPr lang="en-US"/>
          </a:p>
        </p:txBody>
      </p:sp>
      <p:sp>
        <p:nvSpPr>
          <p:cNvPr id="85" name="Freeform 12"/>
          <p:cNvSpPr/>
          <p:nvPr/>
        </p:nvSpPr>
        <p:spPr bwMode="auto">
          <a:xfrm flipH="1">
            <a:off x="1286649" y="4341305"/>
            <a:ext cx="1220369" cy="1251411"/>
          </a:xfrm>
          <a:custGeom>
            <a:avLst/>
            <a:gdLst>
              <a:gd name="T0" fmla="*/ 229 w 345"/>
              <a:gd name="T1" fmla="*/ 0 h 354"/>
              <a:gd name="T2" fmla="*/ 0 w 345"/>
              <a:gd name="T3" fmla="*/ 74 h 354"/>
              <a:gd name="T4" fmla="*/ 204 w 345"/>
              <a:gd name="T5" fmla="*/ 354 h 354"/>
              <a:gd name="T6" fmla="*/ 345 w 345"/>
              <a:gd name="T7" fmla="*/ 160 h 354"/>
              <a:gd name="T8" fmla="*/ 229 w 345"/>
              <a:gd name="T9" fmla="*/ 0 h 354"/>
            </a:gdLst>
            <a:ahLst/>
            <a:cxnLst>
              <a:cxn ang="0">
                <a:pos x="T0" y="T1"/>
              </a:cxn>
              <a:cxn ang="0">
                <a:pos x="T2" y="T3"/>
              </a:cxn>
              <a:cxn ang="0">
                <a:pos x="T4" y="T5"/>
              </a:cxn>
              <a:cxn ang="0">
                <a:pos x="T6" y="T7"/>
              </a:cxn>
              <a:cxn ang="0">
                <a:pos x="T8" y="T9"/>
              </a:cxn>
            </a:cxnLst>
            <a:rect l="0" t="0" r="r" b="b"/>
            <a:pathLst>
              <a:path w="345" h="354">
                <a:moveTo>
                  <a:pt x="229" y="0"/>
                </a:moveTo>
                <a:cubicBezTo>
                  <a:pt x="0" y="74"/>
                  <a:pt x="0" y="74"/>
                  <a:pt x="0" y="74"/>
                </a:cubicBezTo>
                <a:cubicBezTo>
                  <a:pt x="37" y="188"/>
                  <a:pt x="109" y="285"/>
                  <a:pt x="204" y="354"/>
                </a:cubicBezTo>
                <a:cubicBezTo>
                  <a:pt x="345" y="160"/>
                  <a:pt x="345" y="160"/>
                  <a:pt x="345" y="160"/>
                </a:cubicBezTo>
                <a:cubicBezTo>
                  <a:pt x="291" y="121"/>
                  <a:pt x="250" y="65"/>
                  <a:pt x="229" y="0"/>
                </a:cubicBezTo>
                <a:close/>
              </a:path>
            </a:pathLst>
          </a:custGeom>
          <a:solidFill>
            <a:srgbClr val="3595B1"/>
          </a:solidFill>
          <a:ln w="9525" cap="flat" cmpd="sng" algn="ctr">
            <a:solidFill>
              <a:srgbClr val="FFFFFF"/>
            </a:solidFill>
            <a:prstDash val="solid"/>
            <a:round/>
            <a:headEnd type="none" w="med" len="med"/>
            <a:tailEnd type="none" w="med" len="med"/>
          </a:ln>
        </p:spPr>
        <p:txBody>
          <a:bodyPr vert="horz" wrap="square" lIns="91419" tIns="45709" rIns="91419" bIns="45709" numCol="1" anchor="t" anchorCtr="0" compatLnSpc="1"/>
          <a:lstStyle/>
          <a:p>
            <a:endParaRPr lang="en-US"/>
          </a:p>
        </p:txBody>
      </p:sp>
      <p:sp>
        <p:nvSpPr>
          <p:cNvPr id="91" name="Rechteck 90"/>
          <p:cNvSpPr/>
          <p:nvPr/>
        </p:nvSpPr>
        <p:spPr bwMode="auto">
          <a:xfrm>
            <a:off x="672145" y="2372016"/>
            <a:ext cx="391133" cy="169277"/>
          </a:xfrm>
          <a:prstGeom prst="rect">
            <a:avLst/>
          </a:prstGeom>
          <a:noFill/>
          <a:ln>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879BAA"/>
                </a:solidFill>
                <a:miter lim="800000"/>
                <a:headEnd/>
                <a:tailEnd/>
              </a14:hiddenLine>
            </a:ext>
          </a:extLst>
        </p:spPr>
        <p:txBody>
          <a:bodyPr wrap="none" lIns="0" tIns="0" rIns="0" bIns="0" numCol="1" spcCol="72000" rtlCol="0" anchor="ctr" anchorCtr="0">
            <a:spAutoFit/>
          </a:bodyPr>
          <a:lstStyle/>
          <a:p>
            <a:pPr defTabSz="914400" fontAlgn="auto">
              <a:spcBef>
                <a:spcPct val="0"/>
              </a:spcBef>
              <a:spcAft>
                <a:spcPts val="0"/>
              </a:spcAft>
              <a:buClr>
                <a:srgbClr val="879BAA"/>
              </a:buClr>
            </a:pPr>
            <a:r>
              <a:rPr lang="en-US" sz="1100" b="1" kern="0" dirty="0">
                <a:solidFill>
                  <a:schemeClr val="tx1"/>
                </a:solidFill>
              </a:rPr>
              <a:t>P</a:t>
            </a:r>
            <a:r>
              <a:rPr lang="en-US" altLang="zh-CN" sz="1100" b="1" kern="0" dirty="0">
                <a:solidFill>
                  <a:schemeClr val="tx1"/>
                </a:solidFill>
              </a:rPr>
              <a:t>art</a:t>
            </a:r>
            <a:r>
              <a:rPr lang="en-US" sz="1100" b="1" kern="0" dirty="0">
                <a:solidFill>
                  <a:schemeClr val="tx1"/>
                </a:solidFill>
              </a:rPr>
              <a:t> 1</a:t>
            </a:r>
          </a:p>
        </p:txBody>
      </p:sp>
      <p:sp>
        <p:nvSpPr>
          <p:cNvPr id="92" name="Rechteck 91"/>
          <p:cNvSpPr/>
          <p:nvPr/>
        </p:nvSpPr>
        <p:spPr bwMode="auto">
          <a:xfrm>
            <a:off x="1618097" y="2954230"/>
            <a:ext cx="391133" cy="169277"/>
          </a:xfrm>
          <a:prstGeom prst="rect">
            <a:avLst/>
          </a:prstGeom>
          <a:noFill/>
          <a:ln>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879BAA"/>
                </a:solidFill>
                <a:miter lim="800000"/>
                <a:headEnd/>
                <a:tailEnd/>
              </a14:hiddenLine>
            </a:ext>
          </a:extLst>
        </p:spPr>
        <p:txBody>
          <a:bodyPr wrap="none" lIns="0" tIns="0" rIns="0" bIns="0" numCol="1" spcCol="72000" rtlCol="0" anchor="ctr" anchorCtr="0">
            <a:spAutoFit/>
          </a:bodyPr>
          <a:lstStyle/>
          <a:p>
            <a:pPr fontAlgn="auto">
              <a:spcBef>
                <a:spcPct val="0"/>
              </a:spcBef>
              <a:spcAft>
                <a:spcPts val="0"/>
              </a:spcAft>
              <a:buClr>
                <a:srgbClr val="879BAA"/>
              </a:buClr>
            </a:pPr>
            <a:r>
              <a:rPr lang="en-US" sz="1100" b="1" kern="0" dirty="0">
                <a:solidFill>
                  <a:schemeClr val="tx1"/>
                </a:solidFill>
              </a:rPr>
              <a:t>Part 2</a:t>
            </a:r>
          </a:p>
        </p:txBody>
      </p:sp>
      <p:sp>
        <p:nvSpPr>
          <p:cNvPr id="93" name="Rechteck 92"/>
          <p:cNvSpPr/>
          <p:nvPr/>
        </p:nvSpPr>
        <p:spPr bwMode="auto">
          <a:xfrm>
            <a:off x="715975" y="5414200"/>
            <a:ext cx="391133" cy="169277"/>
          </a:xfrm>
          <a:prstGeom prst="rect">
            <a:avLst/>
          </a:prstGeom>
          <a:noFill/>
          <a:ln>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879BAA"/>
                </a:solidFill>
                <a:miter lim="800000"/>
                <a:headEnd/>
                <a:tailEnd/>
              </a14:hiddenLine>
            </a:ext>
          </a:extLst>
        </p:spPr>
        <p:txBody>
          <a:bodyPr wrap="none" lIns="0" tIns="0" rIns="0" bIns="0" numCol="1" spcCol="72000" rtlCol="0" anchor="ctr" anchorCtr="0">
            <a:spAutoFit/>
          </a:bodyPr>
          <a:lstStyle/>
          <a:p>
            <a:pPr fontAlgn="auto">
              <a:spcBef>
                <a:spcPct val="0"/>
              </a:spcBef>
              <a:spcAft>
                <a:spcPts val="0"/>
              </a:spcAft>
              <a:buClr>
                <a:srgbClr val="879BAA"/>
              </a:buClr>
            </a:pPr>
            <a:r>
              <a:rPr lang="en-US" sz="1100" b="1" kern="0" dirty="0">
                <a:solidFill>
                  <a:srgbClr val="FFFFFF"/>
                </a:solidFill>
              </a:rPr>
              <a:t>Part 5</a:t>
            </a:r>
          </a:p>
        </p:txBody>
      </p:sp>
      <p:sp>
        <p:nvSpPr>
          <p:cNvPr id="94" name="Rechteck 93"/>
          <p:cNvSpPr/>
          <p:nvPr/>
        </p:nvSpPr>
        <p:spPr bwMode="auto">
          <a:xfrm>
            <a:off x="1522603" y="4855047"/>
            <a:ext cx="391133" cy="169277"/>
          </a:xfrm>
          <a:prstGeom prst="rect">
            <a:avLst/>
          </a:prstGeom>
          <a:noFill/>
          <a:ln>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879BAA"/>
                </a:solidFill>
                <a:miter lim="800000"/>
                <a:headEnd/>
                <a:tailEnd/>
              </a14:hiddenLine>
            </a:ext>
          </a:extLst>
        </p:spPr>
        <p:txBody>
          <a:bodyPr wrap="none" lIns="0" tIns="0" rIns="0" bIns="0" numCol="1" spcCol="72000" rtlCol="0" anchor="ctr" anchorCtr="0">
            <a:spAutoFit/>
          </a:bodyPr>
          <a:lstStyle/>
          <a:p>
            <a:pPr fontAlgn="auto">
              <a:spcBef>
                <a:spcPct val="0"/>
              </a:spcBef>
              <a:spcAft>
                <a:spcPts val="0"/>
              </a:spcAft>
              <a:buClr>
                <a:srgbClr val="879BAA"/>
              </a:buClr>
            </a:pPr>
            <a:r>
              <a:rPr lang="en-US" sz="1100" b="1" kern="0" dirty="0">
                <a:solidFill>
                  <a:srgbClr val="FFFFFF"/>
                </a:solidFill>
              </a:rPr>
              <a:t>Part 4</a:t>
            </a:r>
          </a:p>
        </p:txBody>
      </p:sp>
      <p:sp>
        <p:nvSpPr>
          <p:cNvPr id="95" name="Rechteck 94"/>
          <p:cNvSpPr/>
          <p:nvPr/>
        </p:nvSpPr>
        <p:spPr bwMode="auto">
          <a:xfrm>
            <a:off x="1875077" y="3874332"/>
            <a:ext cx="391133" cy="169277"/>
          </a:xfrm>
          <a:prstGeom prst="rect">
            <a:avLst/>
          </a:prstGeom>
          <a:noFill/>
          <a:ln>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879BAA"/>
                </a:solidFill>
                <a:miter lim="800000"/>
                <a:headEnd/>
                <a:tailEnd/>
              </a14:hiddenLine>
            </a:ext>
          </a:extLst>
        </p:spPr>
        <p:txBody>
          <a:bodyPr wrap="none" lIns="0" tIns="0" rIns="0" bIns="0" numCol="1" spcCol="72000" rtlCol="0" anchor="ctr" anchorCtr="0">
            <a:spAutoFit/>
          </a:bodyPr>
          <a:lstStyle/>
          <a:p>
            <a:pPr fontAlgn="auto">
              <a:spcBef>
                <a:spcPct val="0"/>
              </a:spcBef>
              <a:spcAft>
                <a:spcPts val="0"/>
              </a:spcAft>
              <a:buClr>
                <a:srgbClr val="879BAA"/>
              </a:buClr>
            </a:pPr>
            <a:r>
              <a:rPr lang="en-US" sz="1100" b="1" kern="0" dirty="0">
                <a:solidFill>
                  <a:srgbClr val="FFFFFF"/>
                </a:solidFill>
              </a:rPr>
              <a:t>Part 3</a:t>
            </a:r>
          </a:p>
        </p:txBody>
      </p:sp>
      <p:sp>
        <p:nvSpPr>
          <p:cNvPr id="4" name="TextBox 3"/>
          <p:cNvSpPr txBox="1"/>
          <p:nvPr/>
        </p:nvSpPr>
        <p:spPr>
          <a:xfrm>
            <a:off x="3164247" y="1877875"/>
            <a:ext cx="7010259" cy="246221"/>
          </a:xfrm>
          <a:prstGeom prst="rect">
            <a:avLst/>
          </a:prstGeom>
          <a:noFill/>
          <a:ln w="28575" cap="flat" cmpd="sng" algn="ctr">
            <a:solidFill>
              <a:srgbClr val="78CDCD"/>
            </a:solidFill>
            <a:prstDash val="solid"/>
            <a:round/>
            <a:headEnd type="none" w="med" len="med"/>
            <a:tailEnd type="none" w="med" len="med"/>
          </a:ln>
        </p:spPr>
        <p:txBody>
          <a:bodyPr wrap="square" lIns="0" tIns="0" rIns="0" bIns="0" rtlCol="0">
            <a:spAutoFit/>
          </a:bodyPr>
          <a:lstStyle/>
          <a:p>
            <a:pPr marL="176530" lvl="1" indent="-87630" fontAlgn="auto">
              <a:spcBef>
                <a:spcPts val="0"/>
              </a:spcBef>
              <a:spcAft>
                <a:spcPts val="0"/>
              </a:spcAft>
              <a:buClr>
                <a:srgbClr val="879BAA">
                  <a:lumMod val="100000"/>
                </a:srgbClr>
              </a:buClr>
              <a:buSzPct val="100000"/>
              <a:buFontTx/>
              <a:buChar char="•"/>
            </a:pPr>
            <a:r>
              <a:rPr lang="en-US" sz="1600" kern="0" dirty="0">
                <a:solidFill>
                  <a:srgbClr val="000000"/>
                </a:solidFill>
              </a:rPr>
              <a:t>Introduction &amp; Literature Review</a:t>
            </a:r>
          </a:p>
        </p:txBody>
      </p:sp>
      <p:sp>
        <p:nvSpPr>
          <p:cNvPr id="34" name="TextBox 33"/>
          <p:cNvSpPr txBox="1"/>
          <p:nvPr/>
        </p:nvSpPr>
        <p:spPr>
          <a:xfrm>
            <a:off x="3164247" y="2618839"/>
            <a:ext cx="7010259" cy="246221"/>
          </a:xfrm>
          <a:prstGeom prst="rect">
            <a:avLst/>
          </a:prstGeom>
          <a:noFill/>
          <a:ln w="28575" cap="flat" cmpd="sng" algn="ctr">
            <a:solidFill>
              <a:srgbClr val="41AAAA"/>
            </a:solidFill>
            <a:prstDash val="solid"/>
            <a:round/>
            <a:headEnd type="none" w="med" len="med"/>
            <a:tailEnd type="none" w="med" len="med"/>
          </a:ln>
        </p:spPr>
        <p:txBody>
          <a:bodyPr wrap="square" lIns="0" tIns="0" rIns="0" bIns="0" rtlCol="0">
            <a:spAutoFit/>
          </a:bodyPr>
          <a:lstStyle/>
          <a:p>
            <a:r>
              <a:rPr lang="en-US" altLang="zh-CN" sz="1600" kern="100" dirty="0">
                <a:solidFill>
                  <a:schemeClr val="tx1"/>
                </a:solidFill>
                <a:effectLst/>
                <a:latin typeface="+mn-lt"/>
                <a:ea typeface="等线" panose="02010600030101010101" pitchFamily="2" charset="-122"/>
                <a:cs typeface="Times New Roman" panose="02020603050405020304" pitchFamily="18" charset="0"/>
              </a:rPr>
              <a:t>   </a:t>
            </a:r>
            <a:r>
              <a:rPr lang="en-US" altLang="zh-CN" sz="1600" kern="100" dirty="0">
                <a:solidFill>
                  <a:schemeClr val="tx1"/>
                </a:solidFill>
                <a:latin typeface="+mn-lt"/>
                <a:ea typeface="等线" panose="02010600030101010101" pitchFamily="2" charset="-122"/>
                <a:cs typeface="Times New Roman" panose="02020603050405020304" pitchFamily="18" charset="0"/>
              </a:rPr>
              <a:t>Theoretical basis</a:t>
            </a:r>
            <a:endParaRPr lang="zh-CN" altLang="zh-CN" sz="1050" kern="100" dirty="0">
              <a:solidFill>
                <a:schemeClr val="tx1"/>
              </a:solidFill>
              <a:effectLst/>
              <a:latin typeface="+mn-lt"/>
              <a:ea typeface="等线" panose="02010600030101010101" pitchFamily="2" charset="-122"/>
              <a:cs typeface="Times New Roman" panose="02020603050405020304" pitchFamily="18" charset="0"/>
            </a:endParaRPr>
          </a:p>
        </p:txBody>
      </p:sp>
      <p:sp>
        <p:nvSpPr>
          <p:cNvPr id="35" name="TextBox 34"/>
          <p:cNvSpPr txBox="1"/>
          <p:nvPr/>
        </p:nvSpPr>
        <p:spPr>
          <a:xfrm>
            <a:off x="3164247" y="3261054"/>
            <a:ext cx="7010259" cy="1292662"/>
          </a:xfrm>
          <a:prstGeom prst="rect">
            <a:avLst/>
          </a:prstGeom>
          <a:noFill/>
          <a:ln w="28575" cap="flat" cmpd="sng" algn="ctr">
            <a:solidFill>
              <a:srgbClr val="50BED7"/>
            </a:solidFill>
            <a:prstDash val="solid"/>
            <a:round/>
            <a:headEnd type="none" w="med" len="med"/>
            <a:tailEnd type="none" w="med" len="med"/>
          </a:ln>
        </p:spPr>
        <p:txBody>
          <a:bodyPr wrap="square" lIns="0" tIns="0" rIns="0" bIns="0" rtlCol="0">
            <a:spAutoFit/>
          </a:bodyPr>
          <a:lstStyle/>
          <a:p>
            <a:pPr indent="266700" algn="just">
              <a:lnSpc>
                <a:spcPts val="2400"/>
              </a:lnSpc>
            </a:pPr>
            <a:r>
              <a:rPr kumimoji="0" lang="en-US" altLang="zh-CN" sz="1600" b="0" i="0" u="none" strike="noStrike" kern="100" cap="none" spc="0" normalizeH="0" baseline="0" noProof="0" dirty="0">
                <a:ln>
                  <a:noFill/>
                </a:ln>
                <a:solidFill>
                  <a:srgbClr val="000000"/>
                </a:solidFill>
                <a:effectLst/>
                <a:uLnTx/>
                <a:uFillTx/>
                <a:latin typeface="+mj-lt"/>
                <a:ea typeface="等线" panose="02010600030101010101" pitchFamily="2" charset="-122"/>
                <a:cs typeface="Times New Roman" panose="02020603050405020304" pitchFamily="18" charset="0"/>
              </a:rPr>
              <a:t>The control of agents in reinforcement learning</a:t>
            </a:r>
            <a:endParaRPr lang="zh-CN" altLang="zh-CN" sz="1600" kern="100" dirty="0">
              <a:solidFill>
                <a:schemeClr val="tx1"/>
              </a:solidFill>
              <a:effectLst/>
              <a:latin typeface="+mj-lt"/>
              <a:ea typeface="等线" panose="02010600030101010101" pitchFamily="2" charset="-122"/>
              <a:cs typeface="Times New Roman" panose="02020603050405020304" pitchFamily="18" charset="0"/>
            </a:endParaRPr>
          </a:p>
          <a:p>
            <a:pPr marL="176530" lvl="1" indent="-87630" fontAlgn="auto">
              <a:spcBef>
                <a:spcPts val="0"/>
              </a:spcBef>
              <a:spcAft>
                <a:spcPts val="0"/>
              </a:spcAft>
              <a:buClr>
                <a:srgbClr val="879BAA">
                  <a:lumMod val="100000"/>
                </a:srgbClr>
              </a:buClr>
              <a:buSzPct val="100000"/>
              <a:buFontTx/>
              <a:buChar char="•"/>
            </a:pPr>
            <a:r>
              <a:rPr lang="en-US" altLang="zh-CN" sz="1600" kern="100" dirty="0">
                <a:solidFill>
                  <a:schemeClr val="tx1"/>
                </a:solidFill>
                <a:effectLst/>
                <a:latin typeface="+mj-lt"/>
                <a:ea typeface="等线" panose="02010600030101010101" pitchFamily="2" charset="-122"/>
              </a:rPr>
              <a:t>The module &amp; codes</a:t>
            </a:r>
          </a:p>
          <a:p>
            <a:pPr marL="176530" lvl="1" indent="-87630" fontAlgn="auto">
              <a:spcBef>
                <a:spcPts val="0"/>
              </a:spcBef>
              <a:spcAft>
                <a:spcPts val="0"/>
              </a:spcAft>
              <a:buClr>
                <a:srgbClr val="879BAA">
                  <a:lumMod val="100000"/>
                </a:srgbClr>
              </a:buClr>
              <a:buSzPct val="100000"/>
              <a:buFontTx/>
              <a:buChar char="•"/>
            </a:pPr>
            <a:r>
              <a:rPr lang="en-US" altLang="zh-CN" sz="1600" kern="100" dirty="0">
                <a:solidFill>
                  <a:schemeClr val="tx1"/>
                </a:solidFill>
                <a:effectLst/>
                <a:latin typeface="+mj-lt"/>
                <a:ea typeface="等线" panose="02010600030101010101" pitchFamily="2" charset="-122"/>
              </a:rPr>
              <a:t>Environment of algorithm</a:t>
            </a:r>
          </a:p>
          <a:p>
            <a:pPr marL="176530" lvl="1" indent="-87630" fontAlgn="auto">
              <a:spcBef>
                <a:spcPts val="0"/>
              </a:spcBef>
              <a:spcAft>
                <a:spcPts val="0"/>
              </a:spcAft>
              <a:buClr>
                <a:srgbClr val="879BAA">
                  <a:lumMod val="100000"/>
                </a:srgbClr>
              </a:buClr>
              <a:buSzPct val="100000"/>
              <a:buFontTx/>
              <a:buChar char="•"/>
            </a:pPr>
            <a:r>
              <a:rPr lang="en-US" altLang="zh-CN" sz="1600" kern="100" dirty="0">
                <a:solidFill>
                  <a:schemeClr val="tx1"/>
                </a:solidFill>
                <a:effectLst/>
                <a:latin typeface="+mj-lt"/>
                <a:ea typeface="等线" panose="02010600030101010101" pitchFamily="2" charset="-122"/>
              </a:rPr>
              <a:t>RL logic of algorithm</a:t>
            </a:r>
          </a:p>
          <a:p>
            <a:pPr marL="176530" lvl="1" indent="-87630" fontAlgn="auto">
              <a:spcBef>
                <a:spcPts val="0"/>
              </a:spcBef>
              <a:spcAft>
                <a:spcPts val="0"/>
              </a:spcAft>
              <a:buClr>
                <a:srgbClr val="879BAA">
                  <a:lumMod val="100000"/>
                </a:srgbClr>
              </a:buClr>
              <a:buSzPct val="100000"/>
              <a:buFontTx/>
              <a:buChar char="•"/>
            </a:pPr>
            <a:r>
              <a:rPr lang="en-US" altLang="zh-CN" sz="1600" kern="100" dirty="0">
                <a:solidFill>
                  <a:schemeClr val="tx1"/>
                </a:solidFill>
                <a:effectLst/>
                <a:latin typeface="+mj-lt"/>
                <a:ea typeface="等线" panose="02010600030101010101" pitchFamily="2" charset="-122"/>
              </a:rPr>
              <a:t>Run the codes</a:t>
            </a:r>
            <a:endParaRPr lang="en-US" sz="1600" kern="0" dirty="0">
              <a:solidFill>
                <a:schemeClr val="tx1"/>
              </a:solidFill>
              <a:latin typeface="+mj-lt"/>
            </a:endParaRPr>
          </a:p>
        </p:txBody>
      </p:sp>
      <p:sp>
        <p:nvSpPr>
          <p:cNvPr id="36" name="TextBox 35"/>
          <p:cNvSpPr txBox="1"/>
          <p:nvPr/>
        </p:nvSpPr>
        <p:spPr>
          <a:xfrm>
            <a:off x="3164247" y="4860055"/>
            <a:ext cx="7010259" cy="276999"/>
          </a:xfrm>
          <a:prstGeom prst="rect">
            <a:avLst/>
          </a:prstGeom>
          <a:noFill/>
          <a:ln w="28575">
            <a:solidFill>
              <a:srgbClr val="3595B1"/>
            </a:solidFill>
          </a:ln>
        </p:spPr>
        <p:txBody>
          <a:bodyPr wrap="square" lIns="0" tIns="0" rIns="0" bIns="0" rtlCol="0">
            <a:spAutoFit/>
          </a:bodyPr>
          <a:lstStyle/>
          <a:p>
            <a:pPr marL="176530" lvl="1" indent="-87630" fontAlgn="auto">
              <a:spcBef>
                <a:spcPts val="0"/>
              </a:spcBef>
              <a:spcAft>
                <a:spcPts val="0"/>
              </a:spcAft>
              <a:buClr>
                <a:srgbClr val="879BAA">
                  <a:lumMod val="100000"/>
                </a:srgbClr>
              </a:buClr>
              <a:buSzPct val="100000"/>
              <a:buFontTx/>
              <a:buChar char="•"/>
            </a:pPr>
            <a:r>
              <a:rPr lang="en-US" altLang="zh-CN" sz="1800" kern="100" dirty="0">
                <a:solidFill>
                  <a:schemeClr val="tx1"/>
                </a:solidFill>
                <a:effectLst/>
                <a:latin typeface="+mj-lt"/>
                <a:ea typeface="等线" panose="02010600030101010101" pitchFamily="2" charset="-122"/>
              </a:rPr>
              <a:t>Conclusion of the experiment</a:t>
            </a:r>
            <a:endParaRPr lang="en-US" sz="1600" kern="0" dirty="0">
              <a:solidFill>
                <a:schemeClr val="tx1"/>
              </a:solidFill>
              <a:latin typeface="+mj-lt"/>
            </a:endParaRPr>
          </a:p>
        </p:txBody>
      </p:sp>
      <p:sp>
        <p:nvSpPr>
          <p:cNvPr id="37" name="TextBox 36"/>
          <p:cNvSpPr txBox="1"/>
          <p:nvPr/>
        </p:nvSpPr>
        <p:spPr>
          <a:xfrm>
            <a:off x="3164247" y="5660109"/>
            <a:ext cx="7010259" cy="246221"/>
          </a:xfrm>
          <a:prstGeom prst="rect">
            <a:avLst/>
          </a:prstGeom>
          <a:noFill/>
          <a:ln w="28575">
            <a:solidFill>
              <a:srgbClr val="004669"/>
            </a:solidFill>
          </a:ln>
        </p:spPr>
        <p:txBody>
          <a:bodyPr wrap="square" lIns="0" tIns="0" rIns="0" bIns="0" rtlCol="0">
            <a:spAutoFit/>
          </a:bodyPr>
          <a:lstStyle/>
          <a:p>
            <a:pPr marL="176530" lvl="1" indent="-87630" fontAlgn="auto">
              <a:spcBef>
                <a:spcPts val="0"/>
              </a:spcBef>
              <a:spcAft>
                <a:spcPts val="0"/>
              </a:spcAft>
              <a:buClr>
                <a:srgbClr val="879BAA">
                  <a:lumMod val="100000"/>
                </a:srgbClr>
              </a:buClr>
              <a:buSzPct val="100000"/>
              <a:buFontTx/>
              <a:buChar char="•"/>
            </a:pPr>
            <a:r>
              <a:rPr lang="en-US" sz="1600" kern="0" dirty="0">
                <a:solidFill>
                  <a:srgbClr val="000000"/>
                </a:solidFill>
              </a:rPr>
              <a:t>Expectation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AFC4F47-12C3-48D0-880D-338A34A769E1}"/>
              </a:ext>
            </a:extLst>
          </p:cNvPr>
          <p:cNvPicPr>
            <a:picLocks noChangeAspect="1"/>
          </p:cNvPicPr>
          <p:nvPr/>
        </p:nvPicPr>
        <p:blipFill>
          <a:blip r:embed="rId5"/>
          <a:stretch>
            <a:fillRect/>
          </a:stretch>
        </p:blipFill>
        <p:spPr>
          <a:xfrm>
            <a:off x="8700507" y="2071688"/>
            <a:ext cx="2536350" cy="1584095"/>
          </a:xfrm>
          <a:prstGeom prst="rect">
            <a:avLst/>
          </a:prstGeom>
        </p:spPr>
      </p:pic>
      <p:pic>
        <p:nvPicPr>
          <p:cNvPr id="7" name="图片 6">
            <a:extLst>
              <a:ext uri="{FF2B5EF4-FFF2-40B4-BE49-F238E27FC236}">
                <a16:creationId xmlns:a16="http://schemas.microsoft.com/office/drawing/2014/main" id="{424A6D86-171E-453E-A776-8E34DFBC43B5}"/>
              </a:ext>
            </a:extLst>
          </p:cNvPr>
          <p:cNvPicPr>
            <a:picLocks noChangeAspect="1"/>
          </p:cNvPicPr>
          <p:nvPr/>
        </p:nvPicPr>
        <p:blipFill>
          <a:blip r:embed="rId6"/>
          <a:stretch>
            <a:fillRect/>
          </a:stretch>
        </p:blipFill>
        <p:spPr>
          <a:xfrm>
            <a:off x="6030801" y="2054406"/>
            <a:ext cx="2486790" cy="1601378"/>
          </a:xfrm>
          <a:prstGeom prst="rect">
            <a:avLst/>
          </a:prstGeom>
        </p:spPr>
      </p:pic>
      <p:pic>
        <p:nvPicPr>
          <p:cNvPr id="26661" name="Picture 37"/>
          <p:cNvPicPr>
            <a:picLocks noChangeAspect="1" noChangeArrowheads="1"/>
          </p:cNvPicPr>
          <p:nvPr/>
        </p:nvPicPr>
        <p:blipFill rotWithShape="1">
          <a:blip r:embed="rId7">
            <a:extLst>
              <a:ext uri="{28A0092B-C50C-407E-A947-70E740481C1C}">
                <a14:useLocalDpi xmlns:a14="http://schemas.microsoft.com/office/drawing/2010/main" val="0"/>
              </a:ext>
            </a:extLst>
          </a:blip>
          <a:srcRect b="4878"/>
          <a:stretch>
            <a:fillRect/>
          </a:stretch>
        </p:blipFill>
        <p:spPr bwMode="auto">
          <a:xfrm>
            <a:off x="706729" y="2040468"/>
            <a:ext cx="2522237" cy="1606306"/>
          </a:xfrm>
          <a:prstGeom prst="rect">
            <a:avLst/>
          </a:prstGeom>
          <a:noFill/>
          <a:extLst>
            <a:ext uri="{909E8E84-426E-40DD-AFC4-6F175D3DCCD1}">
              <a14:hiddenFill xmlns:a14="http://schemas.microsoft.com/office/drawing/2010/main">
                <a:solidFill>
                  <a:srgbClr val="FFFFFF"/>
                </a:solidFill>
              </a14:hiddenFill>
            </a:ext>
          </a:extLst>
        </p:spPr>
      </p:pic>
      <p:pic>
        <p:nvPicPr>
          <p:cNvPr id="26660" name="Picture 36"/>
          <p:cNvPicPr>
            <a:picLocks noChangeAspect="1" noChangeArrowheads="1"/>
          </p:cNvPicPr>
          <p:nvPr/>
        </p:nvPicPr>
        <p:blipFill rotWithShape="1">
          <a:blip r:embed="rId8">
            <a:extLst>
              <a:ext uri="{28A0092B-C50C-407E-A947-70E740481C1C}">
                <a14:useLocalDpi xmlns:a14="http://schemas.microsoft.com/office/drawing/2010/main" val="0"/>
              </a:ext>
            </a:extLst>
          </a:blip>
          <a:srcRect r="11419" b="16158"/>
          <a:stretch>
            <a:fillRect/>
          </a:stretch>
        </p:blipFill>
        <p:spPr bwMode="auto">
          <a:xfrm>
            <a:off x="3366792" y="2040468"/>
            <a:ext cx="2526390" cy="16063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6" name="Objekt 245" hidden="1"/>
          <p:cNvGraphicFramePr>
            <a:graphicFrameLocks noChangeAspect="1"/>
          </p:cNvGraphicFramePr>
          <p:nvPr>
            <p:custDataLst>
              <p:tags r:id="rId2"/>
            </p:custDataLst>
          </p:nvPr>
        </p:nvGraphicFramePr>
        <p:xfrm>
          <a:off x="4131" y="2385"/>
          <a:ext cx="1587" cy="1587"/>
        </p:xfrm>
        <a:graphic>
          <a:graphicData uri="http://schemas.openxmlformats.org/presentationml/2006/ole">
            <mc:AlternateContent xmlns:mc="http://schemas.openxmlformats.org/markup-compatibility/2006">
              <mc:Choice xmlns:v="urn:schemas-microsoft-com:vml" Requires="v">
                <p:oleObj spid="_x0000_s371732" name="think-cell Slide" r:id="rId9" imgW="12700" imgH="12700" progId="TCLayout.ActiveDocument.1">
                  <p:embed/>
                </p:oleObj>
              </mc:Choice>
              <mc:Fallback>
                <p:oleObj name="think-cell Slide" r:id="rId9" imgW="12700" imgH="12700" progId="TCLayout.ActiveDocument.1">
                  <p:embed/>
                  <p:pic>
                    <p:nvPicPr>
                      <p:cNvPr id="246" name="Objekt 245" hidden="1"/>
                      <p:cNvPicPr/>
                      <p:nvPr/>
                    </p:nvPicPr>
                    <p:blipFill>
                      <a:blip r:embed="rId10"/>
                      <a:stretch>
                        <a:fillRect/>
                      </a:stretch>
                    </p:blipFill>
                    <p:spPr>
                      <a:xfrm>
                        <a:off x="4131" y="2385"/>
                        <a:ext cx="1587" cy="1587"/>
                      </a:xfrm>
                      <a:prstGeom prst="rect">
                        <a:avLst/>
                      </a:prstGeom>
                    </p:spPr>
                  </p:pic>
                </p:oleObj>
              </mc:Fallback>
            </mc:AlternateContent>
          </a:graphicData>
        </a:graphic>
      </p:graphicFrame>
      <p:sp>
        <p:nvSpPr>
          <p:cNvPr id="312" name="Freeform 64"/>
          <p:cNvSpPr/>
          <p:nvPr/>
        </p:nvSpPr>
        <p:spPr bwMode="gray">
          <a:xfrm>
            <a:off x="627774" y="1413081"/>
            <a:ext cx="614901" cy="3803635"/>
          </a:xfrm>
          <a:custGeom>
            <a:avLst/>
            <a:gdLst>
              <a:gd name="T0" fmla="*/ 0 w 276"/>
              <a:gd name="T1" fmla="*/ 0 h 2083"/>
              <a:gd name="T2" fmla="*/ 0 w 276"/>
              <a:gd name="T3" fmla="*/ 2147483647 h 2083"/>
              <a:gd name="T4" fmla="*/ 2147483647 w 276"/>
              <a:gd name="T5" fmla="*/ 2147483647 h 2083"/>
              <a:gd name="T6" fmla="*/ 2147483647 w 276"/>
              <a:gd name="T7" fmla="*/ 2147483647 h 2083"/>
              <a:gd name="T8" fmla="*/ 0 60000 65536"/>
              <a:gd name="T9" fmla="*/ 0 60000 65536"/>
              <a:gd name="T10" fmla="*/ 0 60000 65536"/>
              <a:gd name="T11" fmla="*/ 0 60000 65536"/>
              <a:gd name="T12" fmla="*/ 0 w 276"/>
              <a:gd name="T13" fmla="*/ 0 h 2083"/>
              <a:gd name="T14" fmla="*/ 276 w 276"/>
              <a:gd name="T15" fmla="*/ 2083 h 2083"/>
              <a:gd name="connsiteX0" fmla="*/ 61 w 10061"/>
              <a:gd name="connsiteY0" fmla="*/ 0 h 10000"/>
              <a:gd name="connsiteX1" fmla="*/ 61 w 10061"/>
              <a:gd name="connsiteY1" fmla="*/ 8296 h 10000"/>
              <a:gd name="connsiteX2" fmla="*/ 10 w 10061"/>
              <a:gd name="connsiteY2" fmla="*/ 7217 h 10000"/>
              <a:gd name="connsiteX3" fmla="*/ 10061 w 10061"/>
              <a:gd name="connsiteY3" fmla="*/ 9410 h 10000"/>
              <a:gd name="connsiteX4" fmla="*/ 10061 w 10061"/>
              <a:gd name="connsiteY4" fmla="*/ 10000 h 10000"/>
              <a:gd name="connsiteX0-1" fmla="*/ 51 w 10051"/>
              <a:gd name="connsiteY0-2" fmla="*/ 0 h 10000"/>
              <a:gd name="connsiteX1-3" fmla="*/ 0 w 10051"/>
              <a:gd name="connsiteY1-4" fmla="*/ 7217 h 10000"/>
              <a:gd name="connsiteX2-5" fmla="*/ 10051 w 10051"/>
              <a:gd name="connsiteY2-6" fmla="*/ 9410 h 10000"/>
              <a:gd name="connsiteX3-7" fmla="*/ 10051 w 10051"/>
              <a:gd name="connsiteY3-8" fmla="*/ 10000 h 10000"/>
              <a:gd name="connsiteX0-9" fmla="*/ 12 w 10051"/>
              <a:gd name="connsiteY0-10" fmla="*/ 0 h 10409"/>
              <a:gd name="connsiteX1-11" fmla="*/ 0 w 10051"/>
              <a:gd name="connsiteY1-12" fmla="*/ 7626 h 10409"/>
              <a:gd name="connsiteX2-13" fmla="*/ 10051 w 10051"/>
              <a:gd name="connsiteY2-14" fmla="*/ 9819 h 10409"/>
              <a:gd name="connsiteX3-15" fmla="*/ 10051 w 10051"/>
              <a:gd name="connsiteY3-16" fmla="*/ 10409 h 10409"/>
              <a:gd name="connsiteX0-17" fmla="*/ 51 w 10051"/>
              <a:gd name="connsiteY0-18" fmla="*/ 0 h 10477"/>
              <a:gd name="connsiteX1-19" fmla="*/ 0 w 10051"/>
              <a:gd name="connsiteY1-20" fmla="*/ 7694 h 10477"/>
              <a:gd name="connsiteX2-21" fmla="*/ 10051 w 10051"/>
              <a:gd name="connsiteY2-22" fmla="*/ 9887 h 10477"/>
              <a:gd name="connsiteX3-23" fmla="*/ 10051 w 10051"/>
              <a:gd name="connsiteY3-24" fmla="*/ 10477 h 10477"/>
            </a:gdLst>
            <a:ahLst/>
            <a:cxnLst>
              <a:cxn ang="0">
                <a:pos x="connsiteX0-1" y="connsiteY0-2"/>
              </a:cxn>
              <a:cxn ang="0">
                <a:pos x="connsiteX1-3" y="connsiteY1-4"/>
              </a:cxn>
              <a:cxn ang="0">
                <a:pos x="connsiteX2-5" y="connsiteY2-6"/>
              </a:cxn>
              <a:cxn ang="0">
                <a:pos x="connsiteX3-7" y="connsiteY3-8"/>
              </a:cxn>
            </a:cxnLst>
            <a:rect l="l" t="t" r="r" b="b"/>
            <a:pathLst>
              <a:path w="10051" h="10477">
                <a:moveTo>
                  <a:pt x="51" y="0"/>
                </a:moveTo>
                <a:cubicBezTo>
                  <a:pt x="34" y="2406"/>
                  <a:pt x="17" y="5288"/>
                  <a:pt x="0" y="7694"/>
                </a:cubicBezTo>
                <a:lnTo>
                  <a:pt x="10051" y="9887"/>
                </a:lnTo>
                <a:lnTo>
                  <a:pt x="10051" y="10477"/>
                </a:lnTo>
              </a:path>
            </a:pathLst>
          </a:custGeom>
          <a:noFill/>
          <a:ln w="19050" cap="flat" cmpd="sng">
            <a:solidFill>
              <a:srgbClr val="DFE6ED"/>
            </a:solidFill>
            <a:prstDash val="sysDot"/>
            <a:round/>
          </a:ln>
          <a:extLst>
            <a:ext uri="{909E8E84-426E-40DD-AFC4-6F175D3DCCD1}">
              <a14:hiddenFill xmlns:a14="http://schemas.microsoft.com/office/drawing/2010/main">
                <a:solidFill>
                  <a:srgbClr val="FFFFFF"/>
                </a:solid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3" name="Text Box 127"/>
          <p:cNvSpPr txBox="1">
            <a:spLocks noChangeArrowheads="1"/>
          </p:cNvSpPr>
          <p:nvPr/>
        </p:nvSpPr>
        <p:spPr bwMode="gray">
          <a:xfrm>
            <a:off x="706729" y="1413081"/>
            <a:ext cx="2522237" cy="44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ea typeface="MS PGothic" panose="020B0600070205080204" charset="-128"/>
              </a:defRPr>
            </a:lvl1pPr>
            <a:lvl2pPr marL="742950" indent="-285750" eaLnBrk="0" hangingPunct="0">
              <a:defRPr b="1">
                <a:solidFill>
                  <a:schemeClr val="tx1"/>
                </a:solidFill>
                <a:latin typeface="Arial" panose="020B0604020202020204" pitchFamily="34" charset="0"/>
                <a:ea typeface="MS PGothic" panose="020B0600070205080204" charset="-128"/>
              </a:defRPr>
            </a:lvl2pPr>
            <a:lvl3pPr marL="1143000" indent="-228600" eaLnBrk="0" hangingPunct="0">
              <a:defRPr b="1">
                <a:solidFill>
                  <a:schemeClr val="tx1"/>
                </a:solidFill>
                <a:latin typeface="Arial" panose="020B0604020202020204" pitchFamily="34" charset="0"/>
                <a:ea typeface="MS PGothic" panose="020B0600070205080204" charset="-128"/>
              </a:defRPr>
            </a:lvl3pPr>
            <a:lvl4pPr marL="1600200" indent="-228600" eaLnBrk="0" hangingPunct="0">
              <a:defRPr b="1">
                <a:solidFill>
                  <a:schemeClr val="tx1"/>
                </a:solidFill>
                <a:latin typeface="Arial" panose="020B0604020202020204" pitchFamily="34" charset="0"/>
                <a:ea typeface="MS PGothic" panose="020B0600070205080204" charset="-128"/>
              </a:defRPr>
            </a:lvl4pPr>
            <a:lvl5pPr marL="2057400" indent="-228600" eaLnBrk="0" hangingPunct="0">
              <a:defRPr b="1">
                <a:solidFill>
                  <a:schemeClr val="tx1"/>
                </a:solidFill>
                <a:latin typeface="Arial" panose="020B0604020202020204" pitchFamily="34" charset="0"/>
                <a:ea typeface="MS PGothic" panose="020B0600070205080204" charset="-128"/>
              </a:defRPr>
            </a:lvl5pPr>
            <a:lvl6pPr marL="25146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6pPr>
            <a:lvl7pPr marL="29718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7pPr>
            <a:lvl8pPr marL="34290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8pPr>
            <a:lvl9pPr marL="38862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9pPr>
          </a:lstStyle>
          <a:p>
            <a:pPr eaLnBrk="1" hangingPunct="1">
              <a:lnSpc>
                <a:spcPct val="90000"/>
              </a:lnSpc>
              <a:spcBef>
                <a:spcPct val="30000"/>
              </a:spcBef>
            </a:pPr>
            <a:r>
              <a:rPr lang="en-US" sz="1600" dirty="0">
                <a:solidFill>
                  <a:srgbClr val="000000"/>
                </a:solidFill>
                <a:latin typeface="+mj-lt"/>
                <a:ea typeface="Siemens Sans Global" pitchFamily="2" charset="-122"/>
                <a:cs typeface="Siemens Sans Global" pitchFamily="2" charset="-122"/>
                <a:sym typeface="Siemens Sans Global" pitchFamily="2" charset="-122"/>
              </a:rPr>
              <a:t>The first industrial Revolution</a:t>
            </a:r>
            <a:endParaRPr lang="en-GB" sz="1600" dirty="0">
              <a:solidFill>
                <a:srgbClr val="000000"/>
              </a:solidFill>
              <a:latin typeface="+mj-lt"/>
              <a:ea typeface="Siemens Sans Global" pitchFamily="2" charset="-122"/>
              <a:cs typeface="Siemens Sans Global" pitchFamily="2" charset="-122"/>
              <a:sym typeface="Siemens Sans Global" pitchFamily="2" charset="-122"/>
            </a:endParaRPr>
          </a:p>
        </p:txBody>
      </p:sp>
      <p:sp>
        <p:nvSpPr>
          <p:cNvPr id="140" name="Text Box 127"/>
          <p:cNvSpPr txBox="1">
            <a:spLocks noChangeArrowheads="1"/>
          </p:cNvSpPr>
          <p:nvPr/>
        </p:nvSpPr>
        <p:spPr bwMode="gray">
          <a:xfrm>
            <a:off x="706729" y="2041501"/>
            <a:ext cx="2522237" cy="738664"/>
          </a:xfrm>
          <a:prstGeom prst="rect">
            <a:avLst/>
          </a:prstGeom>
          <a:solidFill>
            <a:srgbClr val="BECDD7">
              <a:alpha val="54000"/>
            </a:srgb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a:defRPr sz="1200" b="1">
                <a:solidFill>
                  <a:srgbClr val="000000"/>
                </a:solidFill>
              </a:defRPr>
            </a:lvl1pPr>
          </a:lstStyle>
          <a:p>
            <a:r>
              <a:rPr lang="en-US" sz="1400">
                <a:solidFill>
                  <a:srgbClr val="FFFFFF"/>
                </a:solidFill>
                <a:latin typeface="Siemens Sans Global" pitchFamily="2" charset="-122"/>
                <a:ea typeface="Siemens Sans Global" pitchFamily="2" charset="-122"/>
                <a:cs typeface="Siemens Sans Global" pitchFamily="2" charset="-122"/>
                <a:sym typeface="Siemens Sans Global" pitchFamily="2" charset="-122"/>
              </a:rPr>
              <a:t>Innovation in the textile industry led the first industrial revolution</a:t>
            </a:r>
            <a:endParaRPr lang="en-GB" sz="140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5" name="Text Box 133"/>
          <p:cNvSpPr txBox="1">
            <a:spLocks noChangeArrowheads="1"/>
          </p:cNvSpPr>
          <p:nvPr/>
        </p:nvSpPr>
        <p:spPr bwMode="gray">
          <a:xfrm>
            <a:off x="706729" y="3698150"/>
            <a:ext cx="2522237" cy="488768"/>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lIns="35985" tIns="35985" rIns="0" bIns="0">
            <a:spAutoFit/>
          </a:bodyPr>
          <a:lstStyle>
            <a:lvl1pPr eaLnBrk="0" hangingPunct="0">
              <a:defRPr sz="1200">
                <a:solidFill>
                  <a:schemeClr val="tx1"/>
                </a:solidFill>
                <a:latin typeface="Arial" panose="020B0604020202020204" pitchFamily="34" charset="0"/>
                <a:ea typeface="MS PGothic" panose="020B0600070205080204" charset="-128"/>
              </a:defRPr>
            </a:lvl1pPr>
            <a:lvl2pPr marL="742950" indent="-285750" eaLnBrk="0" hangingPunct="0">
              <a:defRPr sz="1200">
                <a:solidFill>
                  <a:schemeClr val="tx1"/>
                </a:solidFill>
                <a:latin typeface="Arial" panose="020B0604020202020204" pitchFamily="34" charset="0"/>
                <a:ea typeface="MS PGothic" panose="020B0600070205080204" charset="-128"/>
              </a:defRPr>
            </a:lvl2pPr>
            <a:lvl3pPr marL="1143000" indent="-228600" eaLnBrk="0" hangingPunct="0">
              <a:defRPr sz="1200">
                <a:solidFill>
                  <a:schemeClr val="tx1"/>
                </a:solidFill>
                <a:latin typeface="Arial" panose="020B0604020202020204" pitchFamily="34" charset="0"/>
                <a:ea typeface="MS PGothic" panose="020B0600070205080204" charset="-128"/>
              </a:defRPr>
            </a:lvl3pPr>
            <a:lvl4pPr marL="1600200" indent="-228600" eaLnBrk="0" hangingPunct="0">
              <a:defRPr sz="1200">
                <a:solidFill>
                  <a:schemeClr val="tx1"/>
                </a:solidFill>
                <a:latin typeface="Arial" panose="020B0604020202020204" pitchFamily="34" charset="0"/>
                <a:ea typeface="MS PGothic" panose="020B0600070205080204" charset="-128"/>
              </a:defRPr>
            </a:lvl4pPr>
            <a:lvl5pPr marL="2057400" indent="-228600" eaLnBrk="0" hangingPunct="0">
              <a:defRPr sz="1200">
                <a:solidFill>
                  <a:schemeClr val="tx1"/>
                </a:solidFill>
                <a:latin typeface="Arial" panose="020B0604020202020204" pitchFamily="34" charset="0"/>
                <a:ea typeface="MS PGothic" panose="020B0600070205080204" charset="-128"/>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9pPr>
          </a:lstStyle>
          <a:p>
            <a:pPr eaLnBrk="1" fontAlgn="auto" hangingPunct="1">
              <a:lnSpc>
                <a:spcPct val="90000"/>
              </a:lnSpc>
              <a:spcBef>
                <a:spcPct val="30000"/>
              </a:spcBef>
              <a:spcAft>
                <a:spcPts val="0"/>
              </a:spcAft>
              <a:defRPr/>
            </a:pPr>
            <a:r>
              <a:rPr lang="en-US" altLang="zh-CN"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The first steam loom</a:t>
            </a:r>
            <a:r>
              <a:rPr lang="zh-CN" altLang="en-US"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a:t>
            </a:r>
            <a:r>
              <a:rPr lang="en-GB"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 1784</a:t>
            </a:r>
          </a:p>
          <a:p>
            <a:pPr eaLnBrk="1" fontAlgn="auto" hangingPunct="1">
              <a:lnSpc>
                <a:spcPct val="90000"/>
              </a:lnSpc>
              <a:spcBef>
                <a:spcPct val="30000"/>
              </a:spcBef>
              <a:spcAft>
                <a:spcPts val="0"/>
              </a:spcAft>
              <a:defRPr/>
            </a:pPr>
            <a:r>
              <a:rPr lang="en-US" altLang="zh-CN"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shuttle flying</a:t>
            </a:r>
            <a:r>
              <a:rPr lang="zh-CN" altLang="en-GB"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1733</a:t>
            </a:r>
            <a:endParaRPr lang="en-GB"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60" name="Freeform 65"/>
          <p:cNvSpPr/>
          <p:nvPr/>
        </p:nvSpPr>
        <p:spPr bwMode="gray">
          <a:xfrm>
            <a:off x="3295585" y="1413081"/>
            <a:ext cx="1083914" cy="3953275"/>
          </a:xfrm>
          <a:custGeom>
            <a:avLst/>
            <a:gdLst>
              <a:gd name="T0" fmla="*/ 0 w 502"/>
              <a:gd name="T1" fmla="*/ 0 h 2102"/>
              <a:gd name="T2" fmla="*/ 0 w 502"/>
              <a:gd name="T3" fmla="*/ 2147483647 h 2102"/>
              <a:gd name="T4" fmla="*/ 2147483647 w 502"/>
              <a:gd name="T5" fmla="*/ 2147483647 h 2102"/>
              <a:gd name="T6" fmla="*/ 2147483647 w 502"/>
              <a:gd name="T7" fmla="*/ 2147483647 h 2102"/>
              <a:gd name="T8" fmla="*/ 0 60000 65536"/>
              <a:gd name="T9" fmla="*/ 0 60000 65536"/>
              <a:gd name="T10" fmla="*/ 0 60000 65536"/>
              <a:gd name="T11" fmla="*/ 0 60000 65536"/>
              <a:gd name="T12" fmla="*/ 0 w 502"/>
              <a:gd name="T13" fmla="*/ 0 h 2102"/>
              <a:gd name="T14" fmla="*/ 502 w 502"/>
              <a:gd name="T15" fmla="*/ 2102 h 2102"/>
              <a:gd name="connsiteX0" fmla="*/ 0 w 10000"/>
              <a:gd name="connsiteY0" fmla="*/ 0 h 10364"/>
              <a:gd name="connsiteX1" fmla="*/ 0 w 10000"/>
              <a:gd name="connsiteY1" fmla="*/ 7205 h 10364"/>
              <a:gd name="connsiteX2" fmla="*/ 10000 w 10000"/>
              <a:gd name="connsiteY2" fmla="*/ 9241 h 10364"/>
              <a:gd name="connsiteX3" fmla="*/ 10000 w 10000"/>
              <a:gd name="connsiteY3" fmla="*/ 10364 h 10364"/>
            </a:gdLst>
            <a:ahLst/>
            <a:cxnLst>
              <a:cxn ang="0">
                <a:pos x="connsiteX0" y="connsiteY0"/>
              </a:cxn>
              <a:cxn ang="0">
                <a:pos x="connsiteX1" y="connsiteY1"/>
              </a:cxn>
              <a:cxn ang="0">
                <a:pos x="connsiteX2" y="connsiteY2"/>
              </a:cxn>
              <a:cxn ang="0">
                <a:pos x="connsiteX3" y="connsiteY3"/>
              </a:cxn>
            </a:cxnLst>
            <a:rect l="l" t="t" r="r" b="b"/>
            <a:pathLst>
              <a:path w="10000" h="10364">
                <a:moveTo>
                  <a:pt x="0" y="0"/>
                </a:moveTo>
                <a:lnTo>
                  <a:pt x="0" y="7205"/>
                </a:lnTo>
                <a:lnTo>
                  <a:pt x="10000" y="9241"/>
                </a:lnTo>
                <a:lnTo>
                  <a:pt x="10000" y="10364"/>
                </a:lnTo>
              </a:path>
            </a:pathLst>
          </a:custGeom>
          <a:noFill/>
          <a:ln w="19050" cap="flat" cmpd="sng">
            <a:solidFill>
              <a:srgbClr val="DFE6ED"/>
            </a:solidFill>
            <a:prstDash val="sysDot"/>
            <a:round/>
          </a:ln>
          <a:extLst>
            <a:ext uri="{909E8E84-426E-40DD-AFC4-6F175D3DCCD1}">
              <a14:hiddenFill xmlns:a14="http://schemas.microsoft.com/office/drawing/2010/main">
                <a:solidFill>
                  <a:srgbClr val="FFFFFF"/>
                </a:solidFill>
              </a14:hiddenFill>
            </a:ext>
          </a:extLst>
        </p:spPr>
        <p:txBody>
          <a:bodyPr wrap="none" lIns="0" tIns="0" rIns="0" bIns="0" anchor="ctr"/>
          <a:lstStyle/>
          <a:p>
            <a:pPr fontAlgn="auto">
              <a:spcBef>
                <a:spcPct val="0"/>
              </a:spcBef>
              <a:spcAft>
                <a:spcPts val="0"/>
              </a:spcAft>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61" name="Text Box 128"/>
          <p:cNvSpPr txBox="1">
            <a:spLocks noChangeArrowheads="1"/>
          </p:cNvSpPr>
          <p:nvPr/>
        </p:nvSpPr>
        <p:spPr bwMode="gray">
          <a:xfrm>
            <a:off x="3364012" y="1413081"/>
            <a:ext cx="2516831"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ea typeface="MS PGothic" panose="020B0600070205080204" charset="-128"/>
              </a:defRPr>
            </a:lvl1pPr>
            <a:lvl2pPr marL="742950" indent="-285750" eaLnBrk="0" hangingPunct="0">
              <a:defRPr b="1">
                <a:solidFill>
                  <a:schemeClr val="tx1"/>
                </a:solidFill>
                <a:latin typeface="Arial" panose="020B0604020202020204" pitchFamily="34" charset="0"/>
                <a:ea typeface="MS PGothic" panose="020B0600070205080204" charset="-128"/>
              </a:defRPr>
            </a:lvl2pPr>
            <a:lvl3pPr marL="1143000" indent="-228600" eaLnBrk="0" hangingPunct="0">
              <a:defRPr b="1">
                <a:solidFill>
                  <a:schemeClr val="tx1"/>
                </a:solidFill>
                <a:latin typeface="Arial" panose="020B0604020202020204" pitchFamily="34" charset="0"/>
                <a:ea typeface="MS PGothic" panose="020B0600070205080204" charset="-128"/>
              </a:defRPr>
            </a:lvl3pPr>
            <a:lvl4pPr marL="1600200" indent="-228600" eaLnBrk="0" hangingPunct="0">
              <a:defRPr b="1">
                <a:solidFill>
                  <a:schemeClr val="tx1"/>
                </a:solidFill>
                <a:latin typeface="Arial" panose="020B0604020202020204" pitchFamily="34" charset="0"/>
                <a:ea typeface="MS PGothic" panose="020B0600070205080204" charset="-128"/>
              </a:defRPr>
            </a:lvl4pPr>
            <a:lvl5pPr marL="2057400" indent="-228600" eaLnBrk="0" hangingPunct="0">
              <a:defRPr b="1">
                <a:solidFill>
                  <a:schemeClr val="tx1"/>
                </a:solidFill>
                <a:latin typeface="Arial" panose="020B0604020202020204" pitchFamily="34" charset="0"/>
                <a:ea typeface="MS PGothic" panose="020B0600070205080204" charset="-128"/>
              </a:defRPr>
            </a:lvl5pPr>
            <a:lvl6pPr marL="25146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6pPr>
            <a:lvl7pPr marL="29718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7pPr>
            <a:lvl8pPr marL="34290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8pPr>
            <a:lvl9pPr marL="38862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9pPr>
          </a:lstStyle>
          <a:p>
            <a:pPr eaLnBrk="1" hangingPunct="1">
              <a:lnSpc>
                <a:spcPct val="90000"/>
              </a:lnSpc>
              <a:spcBef>
                <a:spcPct val="30000"/>
              </a:spcBef>
            </a:pPr>
            <a:r>
              <a:rPr lang="en-US" altLang="zh-CN" sz="16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Now the fourth industrial Revolution is under way</a:t>
            </a:r>
            <a:endParaRPr lang="en-GB" sz="1600" b="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39" name="Text Box 128"/>
          <p:cNvSpPr txBox="1">
            <a:spLocks noChangeArrowheads="1"/>
          </p:cNvSpPr>
          <p:nvPr/>
        </p:nvSpPr>
        <p:spPr bwMode="gray">
          <a:xfrm>
            <a:off x="3364012" y="2041501"/>
            <a:ext cx="2516831" cy="738664"/>
          </a:xfrm>
          <a:prstGeom prst="rect">
            <a:avLst/>
          </a:prstGeom>
          <a:solidFill>
            <a:srgbClr val="BECDD7">
              <a:alpha val="54000"/>
            </a:srgb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a:defRPr sz="1200" b="1">
                <a:solidFill>
                  <a:srgbClr val="000000"/>
                </a:solidFill>
              </a:defRPr>
            </a:lvl1pPr>
          </a:lstStyle>
          <a:p>
            <a:r>
              <a:rPr lang="en-US" altLang="zh-CN" sz="140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Artificial intelligence plays an important role in manufacturing</a:t>
            </a:r>
            <a:endParaRPr lang="en-GB" sz="140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9" name="Freeform 66"/>
          <p:cNvSpPr/>
          <p:nvPr/>
        </p:nvSpPr>
        <p:spPr bwMode="gray">
          <a:xfrm>
            <a:off x="5960271" y="1413080"/>
            <a:ext cx="1824038" cy="3474990"/>
          </a:xfrm>
          <a:custGeom>
            <a:avLst/>
            <a:gdLst>
              <a:gd name="T0" fmla="*/ 0 w 916"/>
              <a:gd name="T1" fmla="*/ 0 h 2102"/>
              <a:gd name="T2" fmla="*/ 0 w 916"/>
              <a:gd name="T3" fmla="*/ 2147483647 h 2102"/>
              <a:gd name="T4" fmla="*/ 2147483647 w 916"/>
              <a:gd name="T5" fmla="*/ 2147483647 h 2102"/>
              <a:gd name="T6" fmla="*/ 2147483647 w 916"/>
              <a:gd name="T7" fmla="*/ 2147483647 h 2102"/>
              <a:gd name="T8" fmla="*/ 0 60000 65536"/>
              <a:gd name="T9" fmla="*/ 0 60000 65536"/>
              <a:gd name="T10" fmla="*/ 0 60000 65536"/>
              <a:gd name="T11" fmla="*/ 0 60000 65536"/>
              <a:gd name="T12" fmla="*/ 0 w 916"/>
              <a:gd name="T13" fmla="*/ 0 h 2102"/>
              <a:gd name="T14" fmla="*/ 916 w 916"/>
              <a:gd name="T15" fmla="*/ 2102 h 2102"/>
              <a:gd name="connsiteX0" fmla="*/ 0 w 10000"/>
              <a:gd name="connsiteY0" fmla="*/ 0 h 10000"/>
              <a:gd name="connsiteX1" fmla="*/ 0 w 10000"/>
              <a:gd name="connsiteY1" fmla="*/ 7112 h 10000"/>
              <a:gd name="connsiteX2" fmla="*/ 10000 w 10000"/>
              <a:gd name="connsiteY2" fmla="*/ 9439 h 10000"/>
              <a:gd name="connsiteX3" fmla="*/ 10000 w 10000"/>
              <a:gd name="connsiteY3" fmla="*/ 10000 h 10000"/>
              <a:gd name="connsiteX0-1" fmla="*/ 0 w 10000"/>
              <a:gd name="connsiteY0-2" fmla="*/ 0 h 9439"/>
              <a:gd name="connsiteX1-3" fmla="*/ 0 w 10000"/>
              <a:gd name="connsiteY1-4" fmla="*/ 7112 h 9439"/>
              <a:gd name="connsiteX2-5" fmla="*/ 10000 w 10000"/>
              <a:gd name="connsiteY2-6" fmla="*/ 9439 h 9439"/>
              <a:gd name="connsiteX0-7" fmla="*/ 0 w 8594"/>
              <a:gd name="connsiteY0-8" fmla="*/ 0 h 9729"/>
              <a:gd name="connsiteX1-9" fmla="*/ 0 w 8594"/>
              <a:gd name="connsiteY1-10" fmla="*/ 7535 h 9729"/>
              <a:gd name="connsiteX2-11" fmla="*/ 8594 w 8594"/>
              <a:gd name="connsiteY2-12" fmla="*/ 9729 h 9729"/>
              <a:gd name="connsiteX0-13" fmla="*/ 0 w 10000"/>
              <a:gd name="connsiteY0-14" fmla="*/ 0 h 10433"/>
              <a:gd name="connsiteX1-15" fmla="*/ 0 w 10000"/>
              <a:gd name="connsiteY1-16" fmla="*/ 8178 h 10433"/>
              <a:gd name="connsiteX2-17" fmla="*/ 10000 w 10000"/>
              <a:gd name="connsiteY2-18" fmla="*/ 10433 h 10433"/>
            </a:gdLst>
            <a:ahLst/>
            <a:cxnLst>
              <a:cxn ang="0">
                <a:pos x="connsiteX0-1" y="connsiteY0-2"/>
              </a:cxn>
              <a:cxn ang="0">
                <a:pos x="connsiteX1-3" y="connsiteY1-4"/>
              </a:cxn>
              <a:cxn ang="0">
                <a:pos x="connsiteX2-5" y="connsiteY2-6"/>
              </a:cxn>
            </a:cxnLst>
            <a:rect l="l" t="t" r="r" b="b"/>
            <a:pathLst>
              <a:path w="10000" h="10433">
                <a:moveTo>
                  <a:pt x="0" y="0"/>
                </a:moveTo>
                <a:lnTo>
                  <a:pt x="0" y="8178"/>
                </a:lnTo>
                <a:lnTo>
                  <a:pt x="10000" y="10433"/>
                </a:lnTo>
              </a:path>
            </a:pathLst>
          </a:custGeom>
          <a:noFill/>
          <a:ln w="19050" cap="flat" cmpd="sng">
            <a:solidFill>
              <a:srgbClr val="DFE6ED"/>
            </a:solidFill>
            <a:prstDash val="sysDot"/>
            <a:round/>
          </a:ln>
          <a:extLst>
            <a:ext uri="{909E8E84-426E-40DD-AFC4-6F175D3DCCD1}">
              <a14:hiddenFill xmlns:a14="http://schemas.microsoft.com/office/drawing/2010/main">
                <a:solidFill>
                  <a:srgbClr val="FFFFFF"/>
                </a:solidFill>
              </a14:hiddenFill>
            </a:ext>
          </a:extLst>
        </p:spPr>
        <p:txBody>
          <a:bodyPr wrap="none" lIns="0" tIns="0" rIns="0" bIns="0" anchor="ctr"/>
          <a:lstStyle/>
          <a:p>
            <a:pPr fontAlgn="auto">
              <a:spcBef>
                <a:spcPct val="0"/>
              </a:spcBef>
              <a:spcAft>
                <a:spcPts val="0"/>
              </a:spcAft>
            </a:pPr>
            <a:endParaRPr lang="de-DE" sz="12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90" name="Text Box 129"/>
          <p:cNvSpPr txBox="1">
            <a:spLocks noChangeArrowheads="1"/>
          </p:cNvSpPr>
          <p:nvPr/>
        </p:nvSpPr>
        <p:spPr bwMode="gray">
          <a:xfrm>
            <a:off x="6039505" y="1334504"/>
            <a:ext cx="252639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anose="020B0604020202020204" pitchFamily="34" charset="0"/>
                <a:ea typeface="MS PGothic" panose="020B0600070205080204" charset="-128"/>
              </a:defRPr>
            </a:lvl1pPr>
            <a:lvl2pPr marL="742950" indent="-285750" eaLnBrk="0" hangingPunct="0">
              <a:defRPr b="1">
                <a:solidFill>
                  <a:schemeClr val="tx1"/>
                </a:solidFill>
                <a:latin typeface="Arial" panose="020B0604020202020204" pitchFamily="34" charset="0"/>
                <a:ea typeface="MS PGothic" panose="020B0600070205080204" charset="-128"/>
              </a:defRPr>
            </a:lvl2pPr>
            <a:lvl3pPr marL="1143000" indent="-228600" eaLnBrk="0" hangingPunct="0">
              <a:defRPr b="1">
                <a:solidFill>
                  <a:schemeClr val="tx1"/>
                </a:solidFill>
                <a:latin typeface="Arial" panose="020B0604020202020204" pitchFamily="34" charset="0"/>
                <a:ea typeface="MS PGothic" panose="020B0600070205080204" charset="-128"/>
              </a:defRPr>
            </a:lvl3pPr>
            <a:lvl4pPr marL="1600200" indent="-228600" eaLnBrk="0" hangingPunct="0">
              <a:defRPr b="1">
                <a:solidFill>
                  <a:schemeClr val="tx1"/>
                </a:solidFill>
                <a:latin typeface="Arial" panose="020B0604020202020204" pitchFamily="34" charset="0"/>
                <a:ea typeface="MS PGothic" panose="020B0600070205080204" charset="-128"/>
              </a:defRPr>
            </a:lvl4pPr>
            <a:lvl5pPr marL="2057400" indent="-228600" eaLnBrk="0" hangingPunct="0">
              <a:defRPr b="1">
                <a:solidFill>
                  <a:schemeClr val="tx1"/>
                </a:solidFill>
                <a:latin typeface="Arial" panose="020B0604020202020204" pitchFamily="34" charset="0"/>
                <a:ea typeface="MS PGothic" panose="020B0600070205080204" charset="-128"/>
              </a:defRPr>
            </a:lvl5pPr>
            <a:lvl6pPr marL="25146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6pPr>
            <a:lvl7pPr marL="29718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7pPr>
            <a:lvl8pPr marL="34290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8pPr>
            <a:lvl9pPr marL="3886200" indent="-228600" algn="ctr" eaLnBrk="0" fontAlgn="base" hangingPunct="0">
              <a:lnSpc>
                <a:spcPct val="110000"/>
              </a:lnSpc>
              <a:spcBef>
                <a:spcPct val="50000"/>
              </a:spcBef>
              <a:spcAft>
                <a:spcPct val="0"/>
              </a:spcAft>
              <a:defRPr b="1">
                <a:solidFill>
                  <a:schemeClr val="tx1"/>
                </a:solidFill>
                <a:latin typeface="Arial" panose="020B0604020202020204" pitchFamily="34" charset="0"/>
                <a:ea typeface="MS PGothic" panose="020B0600070205080204" charset="-128"/>
              </a:defRPr>
            </a:lvl9pPr>
          </a:lstStyle>
          <a:p>
            <a:pPr eaLnBrk="1" hangingPunct="1">
              <a:lnSpc>
                <a:spcPct val="90000"/>
              </a:lnSpc>
              <a:spcBef>
                <a:spcPct val="30000"/>
              </a:spcBef>
            </a:pPr>
            <a:r>
              <a:rPr lang="en-US" altLang="zh-CN" sz="1600" dirty="0">
                <a:solidFill>
                  <a:srgbClr val="000000"/>
                </a:solidFill>
                <a:latin typeface="+mj-lt"/>
                <a:ea typeface="Siemens Sans Global" pitchFamily="2" charset="-122"/>
                <a:cs typeface="Siemens Sans Global" pitchFamily="2" charset="-122"/>
                <a:sym typeface="Siemens Sans Global" pitchFamily="2" charset="-122"/>
              </a:rPr>
              <a:t>At present, the digitization level of textile industry lags behind</a:t>
            </a:r>
          </a:p>
        </p:txBody>
      </p:sp>
      <p:sp>
        <p:nvSpPr>
          <p:cNvPr id="138" name="Text Box 129"/>
          <p:cNvSpPr txBox="1">
            <a:spLocks noChangeArrowheads="1"/>
          </p:cNvSpPr>
          <p:nvPr/>
        </p:nvSpPr>
        <p:spPr bwMode="gray">
          <a:xfrm>
            <a:off x="6030800" y="2041501"/>
            <a:ext cx="2526389" cy="1169551"/>
          </a:xfrm>
          <a:prstGeom prst="rect">
            <a:avLst/>
          </a:prstGeom>
          <a:solidFill>
            <a:srgbClr val="BECDD7">
              <a:alpha val="54000"/>
            </a:srgbClr>
          </a:solidFill>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de-DE"/>
            </a:defPPr>
            <a:lvl1pPr>
              <a:defRPr sz="1200" b="1">
                <a:solidFill>
                  <a:srgbClr val="FFFFFF"/>
                </a:solidFill>
              </a:defRPr>
            </a:lvl1pPr>
          </a:lstStyle>
          <a:p>
            <a:r>
              <a:rPr lang="en-US" altLang="zh-CN" sz="1400">
                <a:latin typeface="Siemens Sans Global" pitchFamily="2" charset="-122"/>
                <a:ea typeface="Siemens Sans Global" pitchFamily="2" charset="-122"/>
                <a:cs typeface="Siemens Sans Global" pitchFamily="2" charset="-122"/>
                <a:sym typeface="Siemens Sans Global" pitchFamily="2" charset="-122"/>
              </a:rPr>
              <a:t>Many textile mills have old models of machinery and equipment that are difficult to convert digitally</a:t>
            </a:r>
            <a:endParaRPr lang="zh-CN" altLang="en-US" sz="14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 name="Titel 1"/>
          <p:cNvSpPr>
            <a:spLocks noGrp="1"/>
          </p:cNvSpPr>
          <p:nvPr>
            <p:ph type="title"/>
          </p:nvPr>
        </p:nvSpPr>
        <p:spPr bwMode="gray"/>
        <p:txBody>
          <a:bodyPr/>
          <a:lstStyle/>
          <a:p>
            <a:r>
              <a:rPr lang="en-US" altLang="zh-CN" dirty="0">
                <a:latin typeface="Siemens Sans Global" pitchFamily="2" charset="-122"/>
                <a:ea typeface="Siemens Sans Global" pitchFamily="2" charset="-122"/>
                <a:cs typeface="Siemens Sans Global" pitchFamily="2" charset="-122"/>
                <a:sym typeface="Siemens Sans Global" pitchFamily="2" charset="-122"/>
              </a:rPr>
              <a:t>Part1 Introduction &amp; Literature Review</a:t>
            </a:r>
            <a:endParaRPr lang="zh-CN" altLang="en-US"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193" name="Rectangle 278"/>
          <p:cNvSpPr>
            <a:spLocks noChangeArrowheads="1"/>
          </p:cNvSpPr>
          <p:nvPr/>
        </p:nvSpPr>
        <p:spPr bwMode="gray">
          <a:xfrm flipV="1">
            <a:off x="5720" y="4873121"/>
            <a:ext cx="11571563" cy="398389"/>
          </a:xfrm>
          <a:prstGeom prst="rect">
            <a:avLst/>
          </a:prstGeom>
          <a:gradFill rotWithShape="1">
            <a:gsLst>
              <a:gs pos="0">
                <a:srgbClr val="FFFFFF">
                  <a:alpha val="50000"/>
                </a:srgbClr>
              </a:gs>
              <a:gs pos="100000">
                <a:schemeClr val="accent2"/>
              </a:gs>
            </a:gsLst>
            <a:lin ang="5400000" scaled="1"/>
          </a:gradFill>
          <a:ln w="9525" algn="ctr">
            <a:noFill/>
            <a:miter lim="800000"/>
          </a:ln>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94" name="Line 79"/>
          <p:cNvSpPr>
            <a:spLocks noChangeShapeType="1"/>
          </p:cNvSpPr>
          <p:nvPr/>
        </p:nvSpPr>
        <p:spPr bwMode="gray">
          <a:xfrm>
            <a:off x="882284"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95" name="Line 280"/>
          <p:cNvSpPr>
            <a:spLocks noChangeShapeType="1"/>
          </p:cNvSpPr>
          <p:nvPr/>
        </p:nvSpPr>
        <p:spPr bwMode="gray">
          <a:xfrm>
            <a:off x="154595"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96" name="Line 281"/>
          <p:cNvSpPr>
            <a:spLocks noChangeShapeType="1"/>
          </p:cNvSpPr>
          <p:nvPr/>
        </p:nvSpPr>
        <p:spPr bwMode="gray">
          <a:xfrm>
            <a:off x="517355"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nvGrpSpPr>
          <p:cNvPr id="197" name="Group 132"/>
          <p:cNvGrpSpPr/>
          <p:nvPr/>
        </p:nvGrpSpPr>
        <p:grpSpPr bwMode="gray">
          <a:xfrm>
            <a:off x="778020" y="5029374"/>
            <a:ext cx="10798038" cy="165069"/>
            <a:chOff x="340" y="3572"/>
            <a:chExt cx="4971" cy="104"/>
          </a:xfrm>
        </p:grpSpPr>
        <p:sp>
          <p:nvSpPr>
            <p:cNvPr id="198" name="Rectangle 72"/>
            <p:cNvSpPr>
              <a:spLocks noChangeArrowheads="1"/>
            </p:cNvSpPr>
            <p:nvPr/>
          </p:nvSpPr>
          <p:spPr bwMode="gray">
            <a:xfrm>
              <a:off x="340" y="3572"/>
              <a:ext cx="863" cy="104"/>
            </a:xfrm>
            <a:prstGeom prst="rect">
              <a:avLst/>
            </a:prstGeom>
            <a:gradFill rotWithShape="1">
              <a:gsLst>
                <a:gs pos="0">
                  <a:srgbClr val="FFFFFF"/>
                </a:gs>
                <a:gs pos="100000">
                  <a:srgbClr val="00646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99" name="Rectangle 73"/>
            <p:cNvSpPr>
              <a:spLocks noChangeArrowheads="1"/>
            </p:cNvSpPr>
            <p:nvPr/>
          </p:nvSpPr>
          <p:spPr bwMode="gray">
            <a:xfrm>
              <a:off x="2004" y="3572"/>
              <a:ext cx="802" cy="104"/>
            </a:xfrm>
            <a:prstGeom prst="rect">
              <a:avLst/>
            </a:prstGeom>
            <a:solidFill>
              <a:srgbClr val="32A0A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0" name="Rectangle 74"/>
            <p:cNvSpPr>
              <a:spLocks noChangeArrowheads="1"/>
            </p:cNvSpPr>
            <p:nvPr/>
          </p:nvSpPr>
          <p:spPr bwMode="gray">
            <a:xfrm>
              <a:off x="2806" y="3572"/>
              <a:ext cx="802" cy="104"/>
            </a:xfrm>
            <a:prstGeom prst="rect">
              <a:avLst/>
            </a:prstGeom>
            <a:gradFill rotWithShape="1">
              <a:gsLst>
                <a:gs pos="0">
                  <a:srgbClr val="32A0A0"/>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1" name="Rectangle 75"/>
            <p:cNvSpPr>
              <a:spLocks noChangeArrowheads="1"/>
            </p:cNvSpPr>
            <p:nvPr/>
          </p:nvSpPr>
          <p:spPr bwMode="gray">
            <a:xfrm>
              <a:off x="1203" y="3572"/>
              <a:ext cx="802" cy="104"/>
            </a:xfrm>
            <a:prstGeom prst="rect">
              <a:avLst/>
            </a:prstGeom>
            <a:gradFill rotWithShape="1">
              <a:gsLst>
                <a:gs pos="0">
                  <a:srgbClr val="00646E"/>
                </a:gs>
                <a:gs pos="100000">
                  <a:srgbClr val="32A0A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2" name="Rectangle 76"/>
            <p:cNvSpPr>
              <a:spLocks noChangeArrowheads="1"/>
            </p:cNvSpPr>
            <p:nvPr/>
          </p:nvSpPr>
          <p:spPr bwMode="gray">
            <a:xfrm>
              <a:off x="4297" y="3572"/>
              <a:ext cx="274" cy="104"/>
            </a:xfrm>
            <a:prstGeom prst="rect">
              <a:avLst/>
            </a:prstGeom>
            <a:solidFill>
              <a:srgbClr val="A5E1E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3" name="Rectangle 77"/>
            <p:cNvSpPr>
              <a:spLocks noChangeArrowheads="1"/>
            </p:cNvSpPr>
            <p:nvPr/>
          </p:nvSpPr>
          <p:spPr bwMode="gray">
            <a:xfrm flipH="1">
              <a:off x="3608" y="3572"/>
              <a:ext cx="689" cy="104"/>
            </a:xfrm>
            <a:prstGeom prst="rect">
              <a:avLst/>
            </a:prstGeom>
            <a:gradFill rotWithShape="1">
              <a:gsLst>
                <a:gs pos="0">
                  <a:srgbClr val="A5E1E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4" name="Rectangle 78"/>
            <p:cNvSpPr>
              <a:spLocks noChangeArrowheads="1"/>
            </p:cNvSpPr>
            <p:nvPr/>
          </p:nvSpPr>
          <p:spPr bwMode="gray">
            <a:xfrm>
              <a:off x="4571" y="3572"/>
              <a:ext cx="740" cy="104"/>
            </a:xfrm>
            <a:prstGeom prst="rect">
              <a:avLst/>
            </a:prstGeom>
            <a:gradFill rotWithShape="1">
              <a:gsLst>
                <a:gs pos="0">
                  <a:srgbClr val="A5E1E1"/>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sp>
        <p:nvSpPr>
          <p:cNvPr id="205" name="Text Box 109"/>
          <p:cNvSpPr txBox="1">
            <a:spLocks noChangeArrowheads="1"/>
          </p:cNvSpPr>
          <p:nvPr/>
        </p:nvSpPr>
        <p:spPr bwMode="gray">
          <a:xfrm>
            <a:off x="1699048" y="5216718"/>
            <a:ext cx="330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chemeClr val="tx1"/>
                </a:solidFill>
                <a:latin typeface="Arial" panose="020B0604020202020204" pitchFamily="34" charset="0"/>
                <a:ea typeface="MS PGothic" panose="020B0600070205080204" charset="-128"/>
              </a:defRPr>
            </a:lvl1pPr>
            <a:lvl2pPr marL="742950" indent="-285750" eaLnBrk="0" hangingPunct="0">
              <a:defRPr sz="1200">
                <a:solidFill>
                  <a:schemeClr val="tx1"/>
                </a:solidFill>
                <a:latin typeface="Arial" panose="020B0604020202020204" pitchFamily="34" charset="0"/>
                <a:ea typeface="MS PGothic" panose="020B0600070205080204" charset="-128"/>
              </a:defRPr>
            </a:lvl2pPr>
            <a:lvl3pPr marL="1143000" indent="-228600" eaLnBrk="0" hangingPunct="0">
              <a:defRPr sz="1200">
                <a:solidFill>
                  <a:schemeClr val="tx1"/>
                </a:solidFill>
                <a:latin typeface="Arial" panose="020B0604020202020204" pitchFamily="34" charset="0"/>
                <a:ea typeface="MS PGothic" panose="020B0600070205080204" charset="-128"/>
              </a:defRPr>
            </a:lvl3pPr>
            <a:lvl4pPr marL="1600200" indent="-228600" eaLnBrk="0" hangingPunct="0">
              <a:defRPr sz="1200">
                <a:solidFill>
                  <a:schemeClr val="tx1"/>
                </a:solidFill>
                <a:latin typeface="Arial" panose="020B0604020202020204" pitchFamily="34" charset="0"/>
                <a:ea typeface="MS PGothic" panose="020B0600070205080204" charset="-128"/>
              </a:defRPr>
            </a:lvl4pPr>
            <a:lvl5pPr marL="2057400" indent="-228600" eaLnBrk="0" hangingPunct="0">
              <a:defRPr sz="1200">
                <a:solidFill>
                  <a:schemeClr val="tx1"/>
                </a:solidFill>
                <a:latin typeface="Arial" panose="020B0604020202020204" pitchFamily="34" charset="0"/>
                <a:ea typeface="MS PGothic" panose="020B0600070205080204" charset="-128"/>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9pPr>
          </a:lstStyle>
          <a:p>
            <a:pPr eaLnBrk="1" fontAlgn="auto" hangingPunct="1">
              <a:spcBef>
                <a:spcPct val="0"/>
              </a:spcBef>
              <a:spcAft>
                <a:spcPts val="0"/>
              </a:spcAft>
              <a:defRPr/>
            </a:pPr>
            <a:r>
              <a:rPr lang="en-GB" sz="1300" kern="0">
                <a:solidFill>
                  <a:srgbClr val="000000"/>
                </a:solidFill>
                <a:latin typeface="Siemens Sans Global" pitchFamily="2" charset="-122"/>
                <a:ea typeface="Siemens Sans Global" pitchFamily="2" charset="-122"/>
                <a:cs typeface="Siemens Sans Global" pitchFamily="2" charset="-122"/>
                <a:sym typeface="Siemens Sans Global" pitchFamily="2" charset="-122"/>
              </a:rPr>
              <a:t>1800</a:t>
            </a:r>
          </a:p>
        </p:txBody>
      </p:sp>
      <p:sp>
        <p:nvSpPr>
          <p:cNvPr id="206" name="Text Box 110"/>
          <p:cNvSpPr txBox="1">
            <a:spLocks noChangeArrowheads="1"/>
          </p:cNvSpPr>
          <p:nvPr/>
        </p:nvSpPr>
        <p:spPr bwMode="gray">
          <a:xfrm>
            <a:off x="5337495" y="5216718"/>
            <a:ext cx="330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chemeClr val="tx1"/>
                </a:solidFill>
                <a:latin typeface="Arial" panose="020B0604020202020204" pitchFamily="34" charset="0"/>
                <a:ea typeface="MS PGothic" panose="020B0600070205080204" charset="-128"/>
              </a:defRPr>
            </a:lvl1pPr>
            <a:lvl2pPr marL="742950" indent="-285750" eaLnBrk="0" hangingPunct="0">
              <a:defRPr sz="1200">
                <a:solidFill>
                  <a:schemeClr val="tx1"/>
                </a:solidFill>
                <a:latin typeface="Arial" panose="020B0604020202020204" pitchFamily="34" charset="0"/>
                <a:ea typeface="MS PGothic" panose="020B0600070205080204" charset="-128"/>
              </a:defRPr>
            </a:lvl2pPr>
            <a:lvl3pPr marL="1143000" indent="-228600" eaLnBrk="0" hangingPunct="0">
              <a:defRPr sz="1200">
                <a:solidFill>
                  <a:schemeClr val="tx1"/>
                </a:solidFill>
                <a:latin typeface="Arial" panose="020B0604020202020204" pitchFamily="34" charset="0"/>
                <a:ea typeface="MS PGothic" panose="020B0600070205080204" charset="-128"/>
              </a:defRPr>
            </a:lvl3pPr>
            <a:lvl4pPr marL="1600200" indent="-228600" eaLnBrk="0" hangingPunct="0">
              <a:defRPr sz="1200">
                <a:solidFill>
                  <a:schemeClr val="tx1"/>
                </a:solidFill>
                <a:latin typeface="Arial" panose="020B0604020202020204" pitchFamily="34" charset="0"/>
                <a:ea typeface="MS PGothic" panose="020B0600070205080204" charset="-128"/>
              </a:defRPr>
            </a:lvl4pPr>
            <a:lvl5pPr marL="2057400" indent="-228600" eaLnBrk="0" hangingPunct="0">
              <a:defRPr sz="1200">
                <a:solidFill>
                  <a:schemeClr val="tx1"/>
                </a:solidFill>
                <a:latin typeface="Arial" panose="020B0604020202020204" pitchFamily="34" charset="0"/>
                <a:ea typeface="MS PGothic" panose="020B0600070205080204" charset="-128"/>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9pPr>
          </a:lstStyle>
          <a:p>
            <a:pPr eaLnBrk="1" fontAlgn="auto" hangingPunct="1">
              <a:spcBef>
                <a:spcPct val="0"/>
              </a:spcBef>
              <a:spcAft>
                <a:spcPts val="0"/>
              </a:spcAft>
              <a:defRPr/>
            </a:pPr>
            <a:r>
              <a:rPr lang="en-GB" sz="1300" kern="0">
                <a:solidFill>
                  <a:srgbClr val="000000"/>
                </a:solidFill>
                <a:latin typeface="Siemens Sans Global" pitchFamily="2" charset="-122"/>
                <a:ea typeface="Siemens Sans Global" pitchFamily="2" charset="-122"/>
                <a:cs typeface="Siemens Sans Global" pitchFamily="2" charset="-122"/>
                <a:sym typeface="Siemens Sans Global" pitchFamily="2" charset="-122"/>
              </a:rPr>
              <a:t>1900</a:t>
            </a:r>
          </a:p>
        </p:txBody>
      </p:sp>
      <p:sp>
        <p:nvSpPr>
          <p:cNvPr id="207" name="Text Box 111"/>
          <p:cNvSpPr txBox="1">
            <a:spLocks noChangeArrowheads="1"/>
          </p:cNvSpPr>
          <p:nvPr/>
        </p:nvSpPr>
        <p:spPr bwMode="gray">
          <a:xfrm>
            <a:off x="8973759" y="5216718"/>
            <a:ext cx="330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200">
                <a:solidFill>
                  <a:schemeClr val="tx1"/>
                </a:solidFill>
                <a:latin typeface="Arial" panose="020B0604020202020204" pitchFamily="34" charset="0"/>
                <a:ea typeface="MS PGothic" panose="020B0600070205080204" charset="-128"/>
              </a:defRPr>
            </a:lvl1pPr>
            <a:lvl2pPr marL="742950" indent="-285750" eaLnBrk="0" hangingPunct="0">
              <a:defRPr sz="1200">
                <a:solidFill>
                  <a:schemeClr val="tx1"/>
                </a:solidFill>
                <a:latin typeface="Arial" panose="020B0604020202020204" pitchFamily="34" charset="0"/>
                <a:ea typeface="MS PGothic" panose="020B0600070205080204" charset="-128"/>
              </a:defRPr>
            </a:lvl2pPr>
            <a:lvl3pPr marL="1143000" indent="-228600" eaLnBrk="0" hangingPunct="0">
              <a:defRPr sz="1200">
                <a:solidFill>
                  <a:schemeClr val="tx1"/>
                </a:solidFill>
                <a:latin typeface="Arial" panose="020B0604020202020204" pitchFamily="34" charset="0"/>
                <a:ea typeface="MS PGothic" panose="020B0600070205080204" charset="-128"/>
              </a:defRPr>
            </a:lvl3pPr>
            <a:lvl4pPr marL="1600200" indent="-228600" eaLnBrk="0" hangingPunct="0">
              <a:defRPr sz="1200">
                <a:solidFill>
                  <a:schemeClr val="tx1"/>
                </a:solidFill>
                <a:latin typeface="Arial" panose="020B0604020202020204" pitchFamily="34" charset="0"/>
                <a:ea typeface="MS PGothic" panose="020B0600070205080204" charset="-128"/>
              </a:defRPr>
            </a:lvl4pPr>
            <a:lvl5pPr marL="2057400" indent="-228600" eaLnBrk="0" hangingPunct="0">
              <a:defRPr sz="1200">
                <a:solidFill>
                  <a:schemeClr val="tx1"/>
                </a:solidFill>
                <a:latin typeface="Arial" panose="020B0604020202020204" pitchFamily="34" charset="0"/>
                <a:ea typeface="MS PGothic" panose="020B0600070205080204" charset="-128"/>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9pPr>
          </a:lstStyle>
          <a:p>
            <a:pPr eaLnBrk="1" fontAlgn="auto" hangingPunct="1">
              <a:spcBef>
                <a:spcPct val="0"/>
              </a:spcBef>
              <a:spcAft>
                <a:spcPts val="0"/>
              </a:spcAft>
              <a:defRPr/>
            </a:pPr>
            <a:r>
              <a:rPr lang="en-GB" sz="1300" kern="0">
                <a:solidFill>
                  <a:srgbClr val="000000"/>
                </a:solidFill>
                <a:latin typeface="Siemens Sans Global" pitchFamily="2" charset="-122"/>
                <a:ea typeface="Siemens Sans Global" pitchFamily="2" charset="-122"/>
                <a:cs typeface="Siemens Sans Global" pitchFamily="2" charset="-122"/>
                <a:sym typeface="Siemens Sans Global" pitchFamily="2" charset="-122"/>
              </a:rPr>
              <a:t>2000</a:t>
            </a:r>
          </a:p>
        </p:txBody>
      </p:sp>
      <p:sp>
        <p:nvSpPr>
          <p:cNvPr id="208" name="Line 80"/>
          <p:cNvSpPr>
            <a:spLocks noChangeShapeType="1"/>
          </p:cNvSpPr>
          <p:nvPr/>
        </p:nvSpPr>
        <p:spPr bwMode="gray">
          <a:xfrm>
            <a:off x="1245043"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9" name="Line 82"/>
          <p:cNvSpPr>
            <a:spLocks noChangeShapeType="1"/>
          </p:cNvSpPr>
          <p:nvPr/>
        </p:nvSpPr>
        <p:spPr bwMode="gray">
          <a:xfrm>
            <a:off x="1972732" y="5052397"/>
            <a:ext cx="0" cy="165069"/>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0" name="Line 83"/>
          <p:cNvSpPr>
            <a:spLocks noChangeShapeType="1"/>
          </p:cNvSpPr>
          <p:nvPr/>
        </p:nvSpPr>
        <p:spPr bwMode="gray">
          <a:xfrm>
            <a:off x="1609972"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1" name="Line 84"/>
          <p:cNvSpPr>
            <a:spLocks noChangeShapeType="1"/>
          </p:cNvSpPr>
          <p:nvPr/>
        </p:nvSpPr>
        <p:spPr bwMode="gray">
          <a:xfrm>
            <a:off x="2700421"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2" name="Line 85"/>
          <p:cNvSpPr>
            <a:spLocks noChangeShapeType="1"/>
          </p:cNvSpPr>
          <p:nvPr/>
        </p:nvSpPr>
        <p:spPr bwMode="gray">
          <a:xfrm>
            <a:off x="3065351"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3" name="Line 86"/>
          <p:cNvSpPr>
            <a:spLocks noChangeShapeType="1"/>
          </p:cNvSpPr>
          <p:nvPr/>
        </p:nvSpPr>
        <p:spPr bwMode="gray">
          <a:xfrm>
            <a:off x="2337664"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4" name="Line 87"/>
          <p:cNvSpPr>
            <a:spLocks noChangeShapeType="1"/>
          </p:cNvSpPr>
          <p:nvPr/>
        </p:nvSpPr>
        <p:spPr bwMode="gray">
          <a:xfrm>
            <a:off x="3428112"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5" name="Line 88"/>
          <p:cNvSpPr>
            <a:spLocks noChangeShapeType="1"/>
          </p:cNvSpPr>
          <p:nvPr/>
        </p:nvSpPr>
        <p:spPr bwMode="gray">
          <a:xfrm>
            <a:off x="4153626"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6" name="Line 89"/>
          <p:cNvSpPr>
            <a:spLocks noChangeShapeType="1"/>
          </p:cNvSpPr>
          <p:nvPr/>
        </p:nvSpPr>
        <p:spPr bwMode="gray">
          <a:xfrm>
            <a:off x="4516384"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7" name="Line 90"/>
          <p:cNvSpPr>
            <a:spLocks noChangeShapeType="1"/>
          </p:cNvSpPr>
          <p:nvPr/>
        </p:nvSpPr>
        <p:spPr bwMode="gray">
          <a:xfrm>
            <a:off x="3793042"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8" name="Line 91"/>
          <p:cNvSpPr>
            <a:spLocks noChangeShapeType="1"/>
          </p:cNvSpPr>
          <p:nvPr/>
        </p:nvSpPr>
        <p:spPr bwMode="gray">
          <a:xfrm>
            <a:off x="4881317"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19" name="Line 92"/>
          <p:cNvSpPr>
            <a:spLocks noChangeShapeType="1"/>
          </p:cNvSpPr>
          <p:nvPr/>
        </p:nvSpPr>
        <p:spPr bwMode="gray">
          <a:xfrm>
            <a:off x="5609006" y="5052397"/>
            <a:ext cx="0" cy="165069"/>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0" name="Line 93"/>
          <p:cNvSpPr>
            <a:spLocks noChangeShapeType="1"/>
          </p:cNvSpPr>
          <p:nvPr/>
        </p:nvSpPr>
        <p:spPr bwMode="gray">
          <a:xfrm>
            <a:off x="5244075"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1" name="Line 94"/>
          <p:cNvSpPr>
            <a:spLocks noChangeShapeType="1"/>
          </p:cNvSpPr>
          <p:nvPr/>
        </p:nvSpPr>
        <p:spPr bwMode="gray">
          <a:xfrm>
            <a:off x="6336694"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2" name="Line 95"/>
          <p:cNvSpPr>
            <a:spLocks noChangeShapeType="1"/>
          </p:cNvSpPr>
          <p:nvPr/>
        </p:nvSpPr>
        <p:spPr bwMode="gray">
          <a:xfrm>
            <a:off x="6699454"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3" name="Line 96"/>
          <p:cNvSpPr>
            <a:spLocks noChangeShapeType="1"/>
          </p:cNvSpPr>
          <p:nvPr/>
        </p:nvSpPr>
        <p:spPr bwMode="gray">
          <a:xfrm>
            <a:off x="5971764"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4" name="Line 97"/>
          <p:cNvSpPr>
            <a:spLocks noChangeShapeType="1"/>
          </p:cNvSpPr>
          <p:nvPr/>
        </p:nvSpPr>
        <p:spPr bwMode="gray">
          <a:xfrm>
            <a:off x="7064385"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5" name="Line 98"/>
          <p:cNvSpPr>
            <a:spLocks noChangeShapeType="1"/>
          </p:cNvSpPr>
          <p:nvPr/>
        </p:nvSpPr>
        <p:spPr bwMode="gray">
          <a:xfrm>
            <a:off x="7789902"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6" name="Line 99"/>
          <p:cNvSpPr>
            <a:spLocks noChangeShapeType="1"/>
          </p:cNvSpPr>
          <p:nvPr/>
        </p:nvSpPr>
        <p:spPr bwMode="gray">
          <a:xfrm>
            <a:off x="8152661"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7" name="Line 100"/>
          <p:cNvSpPr>
            <a:spLocks noChangeShapeType="1"/>
          </p:cNvSpPr>
          <p:nvPr/>
        </p:nvSpPr>
        <p:spPr bwMode="gray">
          <a:xfrm>
            <a:off x="7427143"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8" name="Line 101"/>
          <p:cNvSpPr>
            <a:spLocks noChangeShapeType="1"/>
          </p:cNvSpPr>
          <p:nvPr/>
        </p:nvSpPr>
        <p:spPr bwMode="gray">
          <a:xfrm>
            <a:off x="8517590"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29" name="Line 102"/>
          <p:cNvSpPr>
            <a:spLocks noChangeShapeType="1"/>
          </p:cNvSpPr>
          <p:nvPr/>
        </p:nvSpPr>
        <p:spPr bwMode="gray">
          <a:xfrm>
            <a:off x="8880350"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0" name="Line 103"/>
          <p:cNvSpPr>
            <a:spLocks noChangeShapeType="1"/>
          </p:cNvSpPr>
          <p:nvPr/>
        </p:nvSpPr>
        <p:spPr bwMode="gray">
          <a:xfrm>
            <a:off x="9243108" y="5052397"/>
            <a:ext cx="0" cy="165069"/>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1" name="Line 104"/>
          <p:cNvSpPr>
            <a:spLocks noChangeShapeType="1"/>
          </p:cNvSpPr>
          <p:nvPr/>
        </p:nvSpPr>
        <p:spPr bwMode="gray">
          <a:xfrm>
            <a:off x="9970797"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2" name="Line 105"/>
          <p:cNvSpPr>
            <a:spLocks noChangeShapeType="1"/>
          </p:cNvSpPr>
          <p:nvPr/>
        </p:nvSpPr>
        <p:spPr bwMode="gray">
          <a:xfrm>
            <a:off x="10335727"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3" name="Line 106"/>
          <p:cNvSpPr>
            <a:spLocks noChangeShapeType="1"/>
          </p:cNvSpPr>
          <p:nvPr/>
        </p:nvSpPr>
        <p:spPr bwMode="gray">
          <a:xfrm>
            <a:off x="9608038"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4" name="Line 107"/>
          <p:cNvSpPr>
            <a:spLocks noChangeShapeType="1"/>
          </p:cNvSpPr>
          <p:nvPr/>
        </p:nvSpPr>
        <p:spPr bwMode="gray">
          <a:xfrm>
            <a:off x="10698487"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5" name="Line 108"/>
          <p:cNvSpPr>
            <a:spLocks noChangeShapeType="1"/>
          </p:cNvSpPr>
          <p:nvPr/>
        </p:nvSpPr>
        <p:spPr bwMode="gray">
          <a:xfrm>
            <a:off x="11063418" y="5052402"/>
            <a:ext cx="0" cy="119041"/>
          </a:xfrm>
          <a:prstGeom prst="line">
            <a:avLst/>
          </a:prstGeom>
          <a:noFill/>
          <a:ln w="12700">
            <a:solidFill>
              <a:schemeClr val="bg1"/>
            </a:solidFill>
            <a:round/>
          </a:ln>
          <a:extLst>
            <a:ext uri="{909E8E84-426E-40DD-AFC4-6F175D3DCCD1}">
              <a14:hiddenFill xmlns:a14="http://schemas.microsoft.com/office/drawing/2010/main">
                <a:noFill/>
              </a14:hiddenFill>
            </a:ext>
          </a:extLst>
        </p:spPr>
        <p:txBody>
          <a:bodyPr wrap="none" lIns="0" tIns="0" rIns="0" bIns="0" anchor="ctr"/>
          <a:lstStyle/>
          <a:p>
            <a:pPr fontAlgn="auto">
              <a:spcBef>
                <a:spcPct val="0"/>
              </a:spcBef>
              <a:spcAft>
                <a:spcPts val="0"/>
              </a:spcAft>
              <a:defRPr/>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62" name="AutoShape 115"/>
          <p:cNvSpPr>
            <a:spLocks noChangeArrowheads="1"/>
          </p:cNvSpPr>
          <p:nvPr/>
        </p:nvSpPr>
        <p:spPr bwMode="gray">
          <a:xfrm rot="10800000">
            <a:off x="4280731" y="4873122"/>
            <a:ext cx="243519" cy="125074"/>
          </a:xfrm>
          <a:prstGeom prst="triangle">
            <a:avLst>
              <a:gd name="adj" fmla="val 50000"/>
            </a:avLst>
          </a:prstGeom>
          <a:solidFill>
            <a:srgbClr val="FFFFFF"/>
          </a:solidFill>
          <a:ln w="12700" algn="ctr">
            <a:noFill/>
            <a:miter lim="800000"/>
          </a:ln>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91" name="AutoShape 114"/>
          <p:cNvSpPr>
            <a:spLocks noChangeArrowheads="1"/>
          </p:cNvSpPr>
          <p:nvPr/>
        </p:nvSpPr>
        <p:spPr bwMode="gray">
          <a:xfrm rot="10800000">
            <a:off x="7764890" y="4873122"/>
            <a:ext cx="241884" cy="125074"/>
          </a:xfrm>
          <a:prstGeom prst="triangle">
            <a:avLst>
              <a:gd name="adj" fmla="val 50000"/>
            </a:avLst>
          </a:prstGeom>
          <a:solidFill>
            <a:srgbClr val="FFFFFF"/>
          </a:solidFill>
          <a:ln w="12700" algn="ctr">
            <a:noFill/>
            <a:miter lim="800000"/>
          </a:ln>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4" name="AutoShape 116"/>
          <p:cNvSpPr>
            <a:spLocks noChangeArrowheads="1"/>
          </p:cNvSpPr>
          <p:nvPr/>
        </p:nvSpPr>
        <p:spPr bwMode="gray">
          <a:xfrm rot="10800000">
            <a:off x="1132316" y="4873122"/>
            <a:ext cx="241884" cy="125074"/>
          </a:xfrm>
          <a:prstGeom prst="triangle">
            <a:avLst>
              <a:gd name="adj" fmla="val 50000"/>
            </a:avLst>
          </a:prstGeom>
          <a:solidFill>
            <a:srgbClr val="FFFFFF"/>
          </a:solidFill>
          <a:ln w="12700" algn="ctr">
            <a:noFill/>
            <a:miter lim="800000"/>
          </a:ln>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46" name="Freeform 67"/>
          <p:cNvSpPr/>
          <p:nvPr/>
        </p:nvSpPr>
        <p:spPr bwMode="gray">
          <a:xfrm>
            <a:off x="8622567" y="1413081"/>
            <a:ext cx="1042088" cy="3460034"/>
          </a:xfrm>
          <a:custGeom>
            <a:avLst/>
            <a:gdLst>
              <a:gd name="T0" fmla="*/ 0 w 487"/>
              <a:gd name="T1" fmla="*/ 0 h 2083"/>
              <a:gd name="T2" fmla="*/ 0 w 487"/>
              <a:gd name="T3" fmla="*/ 2147483647 h 2083"/>
              <a:gd name="T4" fmla="*/ 2147483647 w 487"/>
              <a:gd name="T5" fmla="*/ 2147483647 h 2083"/>
              <a:gd name="T6" fmla="*/ 2147483647 w 487"/>
              <a:gd name="T7" fmla="*/ 2147483647 h 2083"/>
              <a:gd name="T8" fmla="*/ 0 60000 65536"/>
              <a:gd name="T9" fmla="*/ 0 60000 65536"/>
              <a:gd name="T10" fmla="*/ 0 60000 65536"/>
              <a:gd name="T11" fmla="*/ 0 60000 65536"/>
              <a:gd name="T12" fmla="*/ 0 w 487"/>
              <a:gd name="T13" fmla="*/ 0 h 2083"/>
              <a:gd name="T14" fmla="*/ 487 w 487"/>
              <a:gd name="T15" fmla="*/ 2083 h 2083"/>
              <a:gd name="connsiteX0" fmla="*/ 0 w 10000"/>
              <a:gd name="connsiteY0" fmla="*/ 0 h 8351"/>
              <a:gd name="connsiteX1" fmla="*/ 0 w 10000"/>
              <a:gd name="connsiteY1" fmla="*/ 5175 h 8351"/>
              <a:gd name="connsiteX2" fmla="*/ 10000 w 10000"/>
              <a:gd name="connsiteY2" fmla="*/ 7139 h 8351"/>
              <a:gd name="connsiteX3" fmla="*/ 10000 w 10000"/>
              <a:gd name="connsiteY3" fmla="*/ 8351 h 8351"/>
              <a:gd name="connsiteX0-1" fmla="*/ 0 w 10000"/>
              <a:gd name="connsiteY0-2" fmla="*/ 0 h 8549"/>
              <a:gd name="connsiteX1-3" fmla="*/ 0 w 10000"/>
              <a:gd name="connsiteY1-4" fmla="*/ 6197 h 8549"/>
              <a:gd name="connsiteX2-5" fmla="*/ 10000 w 10000"/>
              <a:gd name="connsiteY2-6" fmla="*/ 8549 h 8549"/>
              <a:gd name="connsiteX0-7" fmla="*/ 0 w 8900"/>
              <a:gd name="connsiteY0-8" fmla="*/ 0 h 9696"/>
              <a:gd name="connsiteX1-9" fmla="*/ 0 w 8900"/>
              <a:gd name="connsiteY1-10" fmla="*/ 7249 h 9696"/>
              <a:gd name="connsiteX2-11" fmla="*/ 8900 w 8900"/>
              <a:gd name="connsiteY2-12" fmla="*/ 9696 h 9696"/>
              <a:gd name="connsiteX0-13" fmla="*/ 0 w 10000"/>
              <a:gd name="connsiteY0-14" fmla="*/ 0 h 10000"/>
              <a:gd name="connsiteX1-15" fmla="*/ 0 w 10000"/>
              <a:gd name="connsiteY1-16" fmla="*/ 7864 h 10000"/>
              <a:gd name="connsiteX2-17" fmla="*/ 10000 w 10000"/>
              <a:gd name="connsiteY2-18" fmla="*/ 10000 h 10000"/>
              <a:gd name="connsiteX0-19" fmla="*/ 0 w 10023"/>
              <a:gd name="connsiteY0-20" fmla="*/ 0 h 10403"/>
              <a:gd name="connsiteX1-21" fmla="*/ 23 w 10023"/>
              <a:gd name="connsiteY1-22" fmla="*/ 8267 h 10403"/>
              <a:gd name="connsiteX2-23" fmla="*/ 10023 w 10023"/>
              <a:gd name="connsiteY2-24" fmla="*/ 10403 h 10403"/>
            </a:gdLst>
            <a:ahLst/>
            <a:cxnLst>
              <a:cxn ang="0">
                <a:pos x="connsiteX0-1" y="connsiteY0-2"/>
              </a:cxn>
              <a:cxn ang="0">
                <a:pos x="connsiteX1-3" y="connsiteY1-4"/>
              </a:cxn>
              <a:cxn ang="0">
                <a:pos x="connsiteX2-5" y="connsiteY2-6"/>
              </a:cxn>
            </a:cxnLst>
            <a:rect l="l" t="t" r="r" b="b"/>
            <a:pathLst>
              <a:path w="10023" h="10403">
                <a:moveTo>
                  <a:pt x="0" y="0"/>
                </a:moveTo>
                <a:cubicBezTo>
                  <a:pt x="8" y="2756"/>
                  <a:pt x="15" y="5511"/>
                  <a:pt x="23" y="8267"/>
                </a:cubicBezTo>
                <a:lnTo>
                  <a:pt x="10023" y="10403"/>
                </a:lnTo>
              </a:path>
            </a:pathLst>
          </a:custGeom>
          <a:noFill/>
          <a:ln w="19050" cap="flat" cmpd="sng">
            <a:solidFill>
              <a:srgbClr val="DFE6ED"/>
            </a:solidFill>
            <a:prstDash val="sysDot"/>
            <a:round/>
          </a:ln>
          <a:extLst>
            <a:ext uri="{909E8E84-426E-40DD-AFC4-6F175D3DCCD1}">
              <a14:hiddenFill xmlns:a14="http://schemas.microsoft.com/office/drawing/2010/main">
                <a:solidFill>
                  <a:srgbClr val="FFFFFF"/>
                </a:solidFill>
              </a14:hiddenFill>
            </a:ext>
          </a:extLst>
        </p:spPr>
        <p:txBody>
          <a:bodyPr wrap="none" lIns="0" tIns="0" rIns="0" bIns="0" anchor="ctr"/>
          <a:lstStyle/>
          <a:p>
            <a:pPr fontAlgn="auto">
              <a:spcBef>
                <a:spcPct val="0"/>
              </a:spcBef>
              <a:spcAft>
                <a:spcPts val="0"/>
              </a:spcAft>
            </a:pPr>
            <a:endParaRPr lang="de-DE"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47" name="Text Box 130"/>
          <p:cNvSpPr txBox="1">
            <a:spLocks noChangeArrowheads="1"/>
          </p:cNvSpPr>
          <p:nvPr/>
        </p:nvSpPr>
        <p:spPr bwMode="gray">
          <a:xfrm>
            <a:off x="8668389" y="844553"/>
            <a:ext cx="2852080" cy="1107996"/>
          </a:xfrm>
          <a:prstGeom prst="rect">
            <a:avLst/>
          </a:prstGeom>
          <a:noFill/>
          <a:ln>
            <a:noFill/>
          </a:ln>
        </p:spPr>
        <p:txBody>
          <a:bodyPr wrap="square" lIns="0" tIns="0" rIns="0" bIns="0">
            <a:spAutoFit/>
          </a:bodyPr>
          <a:lstStyle>
            <a:lvl1pPr eaLnBrk="0" hangingPunct="0">
              <a:defRPr sz="1200">
                <a:solidFill>
                  <a:schemeClr val="tx1"/>
                </a:solidFill>
                <a:latin typeface="Arial" panose="020B0604020202020204" pitchFamily="34" charset="0"/>
                <a:ea typeface="MS PGothic" panose="020B0600070205080204" charset="-128"/>
              </a:defRPr>
            </a:lvl1pPr>
            <a:lvl2pPr marL="742950" indent="-285750" eaLnBrk="0" hangingPunct="0">
              <a:defRPr sz="1200">
                <a:solidFill>
                  <a:schemeClr val="tx1"/>
                </a:solidFill>
                <a:latin typeface="Arial" panose="020B0604020202020204" pitchFamily="34" charset="0"/>
                <a:ea typeface="MS PGothic" panose="020B0600070205080204" charset="-128"/>
              </a:defRPr>
            </a:lvl2pPr>
            <a:lvl3pPr marL="1143000" indent="-228600" eaLnBrk="0" hangingPunct="0">
              <a:defRPr sz="1200">
                <a:solidFill>
                  <a:schemeClr val="tx1"/>
                </a:solidFill>
                <a:latin typeface="Arial" panose="020B0604020202020204" pitchFamily="34" charset="0"/>
                <a:ea typeface="MS PGothic" panose="020B0600070205080204" charset="-128"/>
              </a:defRPr>
            </a:lvl3pPr>
            <a:lvl4pPr marL="1600200" indent="-228600" eaLnBrk="0" hangingPunct="0">
              <a:defRPr sz="1200">
                <a:solidFill>
                  <a:schemeClr val="tx1"/>
                </a:solidFill>
                <a:latin typeface="Arial" panose="020B0604020202020204" pitchFamily="34" charset="0"/>
                <a:ea typeface="MS PGothic" panose="020B0600070205080204" charset="-128"/>
              </a:defRPr>
            </a:lvl4pPr>
            <a:lvl5pPr marL="2057400" indent="-228600" eaLnBrk="0" hangingPunct="0">
              <a:defRPr sz="1200">
                <a:solidFill>
                  <a:schemeClr val="tx1"/>
                </a:solidFill>
                <a:latin typeface="Arial" panose="020B0604020202020204" pitchFamily="34" charset="0"/>
                <a:ea typeface="MS PGothic" panose="020B0600070205080204" charset="-128"/>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ea typeface="MS PGothic" panose="020B0600070205080204" charset="-128"/>
              </a:defRPr>
            </a:lvl9pPr>
          </a:lstStyle>
          <a:p>
            <a:pPr eaLnBrk="1" hangingPunct="1">
              <a:lnSpc>
                <a:spcPct val="90000"/>
              </a:lnSpc>
              <a:spcBef>
                <a:spcPct val="30000"/>
              </a:spcBef>
              <a:defRPr/>
            </a:pPr>
            <a:r>
              <a:rPr lang="en-US" sz="1600" b="1" dirty="0">
                <a:solidFill>
                  <a:srgbClr val="000000"/>
                </a:solidFill>
                <a:latin typeface="+mj-lt"/>
                <a:ea typeface="Siemens Sans Global" pitchFamily="2" charset="-122"/>
                <a:cs typeface="Siemens Sans Global" pitchFamily="2" charset="-122"/>
                <a:sym typeface="Siemens Sans Global" pitchFamily="2" charset="-122"/>
              </a:rPr>
              <a:t>Most of literature focuses on the use of reinforcement learning to optimize the scheduling for the factories , thus increasing productivity</a:t>
            </a:r>
            <a:endParaRPr lang="en-GB" sz="1600" b="1" dirty="0">
              <a:solidFill>
                <a:srgbClr val="000000"/>
              </a:solidFill>
              <a:latin typeface="+mj-lt"/>
              <a:ea typeface="Siemens Sans Global" pitchFamily="2" charset="-122"/>
              <a:cs typeface="Siemens Sans Global" pitchFamily="2" charset="-122"/>
              <a:sym typeface="Siemens Sans Global" pitchFamily="2" charset="-122"/>
            </a:endParaRPr>
          </a:p>
        </p:txBody>
      </p:sp>
      <p:sp>
        <p:nvSpPr>
          <p:cNvPr id="396" name="AutoShape 114"/>
          <p:cNvSpPr>
            <a:spLocks noChangeArrowheads="1"/>
          </p:cNvSpPr>
          <p:nvPr/>
        </p:nvSpPr>
        <p:spPr bwMode="gray">
          <a:xfrm rot="10800000">
            <a:off x="9672214" y="4873122"/>
            <a:ext cx="241884" cy="125074"/>
          </a:xfrm>
          <a:prstGeom prst="triangle">
            <a:avLst>
              <a:gd name="adj" fmla="val 50000"/>
            </a:avLst>
          </a:prstGeom>
          <a:solidFill>
            <a:srgbClr val="FFFFFF"/>
          </a:solidFill>
          <a:ln w="12700" algn="ctr">
            <a:noFill/>
            <a:miter lim="800000"/>
          </a:ln>
        </p:spPr>
        <p:txBody>
          <a:bodyPr wrap="none" lIns="0" tIns="0" rIns="0" bIns="0" anchor="ctr"/>
          <a:lstStyle/>
          <a:p>
            <a:pPr fontAlgn="auto">
              <a:spcBef>
                <a:spcPct val="0"/>
              </a:spcBef>
              <a:spcAft>
                <a:spcPts val="0"/>
              </a:spcAft>
              <a:defRPr/>
            </a:pPr>
            <a:endParaRPr lang="en-US" sz="1200" kern="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cxnSp>
        <p:nvCxnSpPr>
          <p:cNvPr id="253" name="Gerade Verbindung 252"/>
          <p:cNvCxnSpPr/>
          <p:nvPr/>
        </p:nvCxnSpPr>
        <p:spPr bwMode="gray">
          <a:xfrm>
            <a:off x="11574104" y="1765769"/>
            <a:ext cx="0" cy="4434654"/>
          </a:xfrm>
          <a:prstGeom prst="line">
            <a:avLst/>
          </a:prstGeom>
          <a:solidFill>
            <a:schemeClr val="tx2"/>
          </a:solidFill>
          <a:ln w="19050" cap="flat" cmpd="sng" algn="ctr">
            <a:solidFill>
              <a:srgbClr val="DFE6ED"/>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36" name="Line 117"/>
          <p:cNvSpPr>
            <a:spLocks noChangeShapeType="1"/>
          </p:cNvSpPr>
          <p:nvPr/>
        </p:nvSpPr>
        <p:spPr bwMode="gray">
          <a:xfrm>
            <a:off x="2540" y="5027257"/>
            <a:ext cx="11711589" cy="2117"/>
          </a:xfrm>
          <a:prstGeom prst="line">
            <a:avLst/>
          </a:prstGeom>
          <a:noFill/>
          <a:ln w="28575">
            <a:solidFill>
              <a:srgbClr val="3C464B"/>
            </a:solidFill>
            <a:round/>
            <a:tailEnd type="triangle" w="lg" len="lg"/>
          </a:ln>
          <a:extLst>
            <a:ext uri="{909E8E84-426E-40DD-AFC4-6F175D3DCCD1}">
              <a14:hiddenFill xmlns:a14="http://schemas.microsoft.com/office/drawing/2010/main">
                <a:noFill/>
              </a14:hiddenFill>
            </a:ext>
          </a:extLst>
        </p:spPr>
        <p:txBody>
          <a:bodyPr wrap="none" lIns="0" tIns="0" rIns="0" bIns="0" anchor="ctr"/>
          <a:lstStyle/>
          <a:p>
            <a:endParaRPr lang="de-DE" sz="100">
              <a:solidFill>
                <a:srgbClr val="ADBECB"/>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 name="Rectangle 4"/>
          <p:cNvSpPr/>
          <p:nvPr/>
        </p:nvSpPr>
        <p:spPr>
          <a:xfrm>
            <a:off x="8685100" y="2040467"/>
            <a:ext cx="2534708" cy="954107"/>
          </a:xfrm>
          <a:prstGeom prst="rect">
            <a:avLst/>
          </a:prstGeom>
          <a:solidFill>
            <a:srgbClr val="BECDD7">
              <a:alpha val="54000"/>
            </a:srgbClr>
          </a:solidFill>
        </p:spPr>
        <p:txBody>
          <a:bodyPr wrap="square">
            <a:spAutoFit/>
          </a:bodyPr>
          <a:lstStyle/>
          <a:p>
            <a:r>
              <a:rPr lang="en-US" altLang="zh-CN" sz="14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Reinforcement learning can be used for startup self-testing of weaving machines</a:t>
            </a:r>
            <a:endParaRPr lang="zh-CN" altLang="en-US" sz="14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 name="TextBox 2"/>
          <p:cNvSpPr txBox="1"/>
          <p:nvPr/>
        </p:nvSpPr>
        <p:spPr>
          <a:xfrm>
            <a:off x="970532" y="5797942"/>
            <a:ext cx="1367132" cy="215444"/>
          </a:xfrm>
          <a:prstGeom prst="rect">
            <a:avLst/>
          </a:prstGeom>
          <a:noFill/>
        </p:spPr>
        <p:txBody>
          <a:bodyPr wrap="square" lIns="0" tIns="0" rIns="0" bIns="0" rtlCol="0">
            <a:spAutoFit/>
          </a:bodyPr>
          <a:lstStyle/>
          <a:p>
            <a:pPr defTabSz="914400" fontAlgn="auto">
              <a:spcBef>
                <a:spcPts val="0"/>
              </a:spcBef>
              <a:spcAft>
                <a:spcPts val="0"/>
              </a:spcAft>
              <a:buClr>
                <a:srgbClr val="879BAA"/>
              </a:buClr>
            </a:pPr>
            <a:r>
              <a:rPr lang="en-US" altLang="zh-CN"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steam engine</a:t>
            </a:r>
            <a:endParaRPr lang="de-DE"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29" name="TextBox 128"/>
          <p:cNvSpPr txBox="1"/>
          <p:nvPr/>
        </p:nvSpPr>
        <p:spPr>
          <a:xfrm>
            <a:off x="9281798" y="5797942"/>
            <a:ext cx="1087554" cy="215265"/>
          </a:xfrm>
          <a:prstGeom prst="rect">
            <a:avLst/>
          </a:prstGeom>
          <a:noFill/>
        </p:spPr>
        <p:txBody>
          <a:bodyPr wrap="square" lIns="0" tIns="0" rIns="0" bIns="0" rtlCol="0">
            <a:spAutoFit/>
          </a:bodyPr>
          <a:lstStyle/>
          <a:p>
            <a:pPr defTabSz="914400" fontAlgn="auto">
              <a:spcBef>
                <a:spcPts val="0"/>
              </a:spcBef>
              <a:spcAft>
                <a:spcPts val="0"/>
              </a:spcAft>
              <a:buClr>
                <a:srgbClr val="879BAA"/>
              </a:buClr>
            </a:pPr>
            <a:r>
              <a:rPr lang="en-US"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AI</a:t>
            </a:r>
            <a:endParaRPr lang="de-DE"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30" name="TextBox 129"/>
          <p:cNvSpPr txBox="1"/>
          <p:nvPr/>
        </p:nvSpPr>
        <p:spPr>
          <a:xfrm>
            <a:off x="10625859" y="5797942"/>
            <a:ext cx="1087554" cy="215265"/>
          </a:xfrm>
          <a:prstGeom prst="rect">
            <a:avLst/>
          </a:prstGeom>
          <a:noFill/>
        </p:spPr>
        <p:txBody>
          <a:bodyPr wrap="square" lIns="0" tIns="0" rIns="0" bIns="0" rtlCol="0">
            <a:spAutoFit/>
          </a:bodyPr>
          <a:lstStyle/>
          <a:p>
            <a:pPr defTabSz="914400" fontAlgn="auto">
              <a:spcBef>
                <a:spcPts val="0"/>
              </a:spcBef>
              <a:spcAft>
                <a:spcPts val="0"/>
              </a:spcAft>
              <a:buClr>
                <a:srgbClr val="879BAA"/>
              </a:buClr>
            </a:pPr>
            <a:r>
              <a:rPr lang="en-US"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Big</a:t>
            </a:r>
            <a:r>
              <a:rPr lang="zh-CN" altLang="en-US"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Data</a:t>
            </a:r>
            <a:endParaRPr lang="de-DE"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31" name="TextBox 130"/>
          <p:cNvSpPr txBox="1"/>
          <p:nvPr/>
        </p:nvSpPr>
        <p:spPr>
          <a:xfrm>
            <a:off x="9893795" y="5355422"/>
            <a:ext cx="1087554" cy="215265"/>
          </a:xfrm>
          <a:prstGeom prst="rect">
            <a:avLst/>
          </a:prstGeom>
          <a:noFill/>
        </p:spPr>
        <p:txBody>
          <a:bodyPr wrap="square" lIns="0" tIns="0" rIns="0" bIns="0" rtlCol="0">
            <a:spAutoFit/>
          </a:bodyPr>
          <a:lstStyle/>
          <a:p>
            <a:pPr defTabSz="914400" fontAlgn="auto">
              <a:spcBef>
                <a:spcPts val="0"/>
              </a:spcBef>
              <a:spcAft>
                <a:spcPts val="0"/>
              </a:spcAft>
              <a:buClr>
                <a:srgbClr val="879BAA"/>
              </a:buClr>
            </a:pPr>
            <a:r>
              <a:rPr lang="en-US"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rPr>
              <a:t>IoT</a:t>
            </a:r>
            <a:endParaRPr lang="de-DE" sz="1400" kern="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55" name="Freeform 8"/>
          <p:cNvSpPr>
            <a:spLocks noChangeAspect="1" noEditPoints="1"/>
          </p:cNvSpPr>
          <p:nvPr/>
        </p:nvSpPr>
        <p:spPr bwMode="auto">
          <a:xfrm>
            <a:off x="629342" y="5745953"/>
            <a:ext cx="319331" cy="319333"/>
          </a:xfrm>
          <a:custGeom>
            <a:avLst/>
            <a:gdLst/>
            <a:ahLst/>
            <a:cxnLst>
              <a:cxn ang="0">
                <a:pos x="290" y="19"/>
              </a:cxn>
              <a:cxn ang="0">
                <a:pos x="224" y="82"/>
              </a:cxn>
              <a:cxn ang="0">
                <a:pos x="286" y="44"/>
              </a:cxn>
              <a:cxn ang="0">
                <a:pos x="287" y="109"/>
              </a:cxn>
              <a:cxn ang="0">
                <a:pos x="286" y="44"/>
              </a:cxn>
              <a:cxn ang="0">
                <a:pos x="385" y="103"/>
              </a:cxn>
              <a:cxn ang="0">
                <a:pos x="295" y="116"/>
              </a:cxn>
              <a:cxn ang="0">
                <a:pos x="367" y="121"/>
              </a:cxn>
              <a:cxn ang="0">
                <a:pos x="330" y="174"/>
              </a:cxn>
              <a:cxn ang="0">
                <a:pos x="367" y="121"/>
              </a:cxn>
              <a:cxn ang="0">
                <a:pos x="413" y="227"/>
              </a:cxn>
              <a:cxn ang="0">
                <a:pos x="334" y="207"/>
              </a:cxn>
              <a:cxn ang="0">
                <a:pos x="386" y="174"/>
              </a:cxn>
              <a:cxn ang="0">
                <a:pos x="397" y="289"/>
              </a:cxn>
              <a:cxn ang="0">
                <a:pos x="333" y="224"/>
              </a:cxn>
              <a:cxn ang="0">
                <a:pos x="372" y="286"/>
              </a:cxn>
              <a:cxn ang="0">
                <a:pos x="307" y="286"/>
              </a:cxn>
              <a:cxn ang="0">
                <a:pos x="372" y="286"/>
              </a:cxn>
              <a:cxn ang="0">
                <a:pos x="312" y="385"/>
              </a:cxn>
              <a:cxn ang="0">
                <a:pos x="300" y="294"/>
              </a:cxn>
              <a:cxn ang="0">
                <a:pos x="294" y="367"/>
              </a:cxn>
              <a:cxn ang="0">
                <a:pos x="242" y="329"/>
              </a:cxn>
              <a:cxn ang="0">
                <a:pos x="294" y="367"/>
              </a:cxn>
              <a:cxn ang="0">
                <a:pos x="188" y="412"/>
              </a:cxn>
              <a:cxn ang="0">
                <a:pos x="208" y="334"/>
              </a:cxn>
              <a:cxn ang="0">
                <a:pos x="241" y="386"/>
              </a:cxn>
              <a:cxn ang="0">
                <a:pos x="126" y="396"/>
              </a:cxn>
              <a:cxn ang="0">
                <a:pos x="192" y="333"/>
              </a:cxn>
              <a:cxn ang="0">
                <a:pos x="130" y="371"/>
              </a:cxn>
              <a:cxn ang="0">
                <a:pos x="129" y="306"/>
              </a:cxn>
              <a:cxn ang="0">
                <a:pos x="130" y="371"/>
              </a:cxn>
              <a:cxn ang="0">
                <a:pos x="30" y="312"/>
              </a:cxn>
              <a:cxn ang="0">
                <a:pos x="121" y="299"/>
              </a:cxn>
              <a:cxn ang="0">
                <a:pos x="48" y="294"/>
              </a:cxn>
              <a:cxn ang="0">
                <a:pos x="86" y="241"/>
              </a:cxn>
              <a:cxn ang="0">
                <a:pos x="48" y="294"/>
              </a:cxn>
              <a:cxn ang="0">
                <a:pos x="3" y="188"/>
              </a:cxn>
              <a:cxn ang="0">
                <a:pos x="82" y="207"/>
              </a:cxn>
              <a:cxn ang="0">
                <a:pos x="30" y="240"/>
              </a:cxn>
              <a:cxn ang="0">
                <a:pos x="19" y="125"/>
              </a:cxn>
              <a:cxn ang="0">
                <a:pos x="83" y="191"/>
              </a:cxn>
              <a:cxn ang="0">
                <a:pos x="44" y="129"/>
              </a:cxn>
              <a:cxn ang="0">
                <a:pos x="109" y="129"/>
              </a:cxn>
              <a:cxn ang="0">
                <a:pos x="44" y="129"/>
              </a:cxn>
              <a:cxn ang="0">
                <a:pos x="103" y="30"/>
              </a:cxn>
              <a:cxn ang="0">
                <a:pos x="116" y="121"/>
              </a:cxn>
              <a:cxn ang="0">
                <a:pos x="121" y="48"/>
              </a:cxn>
              <a:cxn ang="0">
                <a:pos x="174" y="86"/>
              </a:cxn>
              <a:cxn ang="0">
                <a:pos x="121" y="48"/>
              </a:cxn>
              <a:cxn ang="0">
                <a:pos x="208" y="272"/>
              </a:cxn>
              <a:cxn ang="0">
                <a:pos x="208" y="143"/>
              </a:cxn>
              <a:cxn ang="0">
                <a:pos x="260" y="207"/>
              </a:cxn>
              <a:cxn ang="0">
                <a:pos x="156" y="207"/>
              </a:cxn>
              <a:cxn ang="0">
                <a:pos x="260" y="207"/>
              </a:cxn>
              <a:cxn ang="0">
                <a:pos x="208" y="94"/>
              </a:cxn>
              <a:cxn ang="0">
                <a:pos x="208" y="321"/>
              </a:cxn>
              <a:cxn ang="0">
                <a:pos x="175" y="29"/>
              </a:cxn>
              <a:cxn ang="0">
                <a:pos x="213" y="81"/>
              </a:cxn>
              <a:cxn ang="0">
                <a:pos x="185" y="83"/>
              </a:cxn>
            </a:cxnLst>
            <a:rect l="0" t="0" r="r" b="b"/>
            <a:pathLst>
              <a:path w="415" h="415">
                <a:moveTo>
                  <a:pt x="232" y="28"/>
                </a:moveTo>
                <a:cubicBezTo>
                  <a:pt x="250" y="16"/>
                  <a:pt x="275" y="11"/>
                  <a:pt x="290" y="19"/>
                </a:cubicBezTo>
                <a:cubicBezTo>
                  <a:pt x="278" y="33"/>
                  <a:pt x="264" y="62"/>
                  <a:pt x="252" y="89"/>
                </a:cubicBezTo>
                <a:cubicBezTo>
                  <a:pt x="243" y="86"/>
                  <a:pt x="234" y="83"/>
                  <a:pt x="224" y="82"/>
                </a:cubicBezTo>
                <a:cubicBezTo>
                  <a:pt x="226" y="63"/>
                  <a:pt x="228" y="45"/>
                  <a:pt x="232" y="28"/>
                </a:cubicBezTo>
                <a:close/>
                <a:moveTo>
                  <a:pt x="286" y="44"/>
                </a:moveTo>
                <a:cubicBezTo>
                  <a:pt x="307" y="38"/>
                  <a:pt x="332" y="41"/>
                  <a:pt x="344" y="53"/>
                </a:cubicBezTo>
                <a:cubicBezTo>
                  <a:pt x="328" y="63"/>
                  <a:pt x="306" y="86"/>
                  <a:pt x="287" y="109"/>
                </a:cubicBezTo>
                <a:cubicBezTo>
                  <a:pt x="279" y="103"/>
                  <a:pt x="271" y="97"/>
                  <a:pt x="262" y="93"/>
                </a:cubicBezTo>
                <a:cubicBezTo>
                  <a:pt x="269" y="76"/>
                  <a:pt x="277" y="59"/>
                  <a:pt x="286" y="44"/>
                </a:cubicBezTo>
                <a:close/>
                <a:moveTo>
                  <a:pt x="333" y="76"/>
                </a:moveTo>
                <a:cubicBezTo>
                  <a:pt x="354" y="77"/>
                  <a:pt x="377" y="88"/>
                  <a:pt x="385" y="103"/>
                </a:cubicBezTo>
                <a:cubicBezTo>
                  <a:pt x="367" y="108"/>
                  <a:pt x="338" y="122"/>
                  <a:pt x="313" y="138"/>
                </a:cubicBezTo>
                <a:cubicBezTo>
                  <a:pt x="308" y="130"/>
                  <a:pt x="302" y="122"/>
                  <a:pt x="295" y="116"/>
                </a:cubicBezTo>
                <a:cubicBezTo>
                  <a:pt x="307" y="101"/>
                  <a:pt x="319" y="87"/>
                  <a:pt x="333" y="76"/>
                </a:cubicBezTo>
                <a:close/>
                <a:moveTo>
                  <a:pt x="367" y="121"/>
                </a:moveTo>
                <a:cubicBezTo>
                  <a:pt x="387" y="129"/>
                  <a:pt x="406" y="146"/>
                  <a:pt x="409" y="163"/>
                </a:cubicBezTo>
                <a:cubicBezTo>
                  <a:pt x="390" y="162"/>
                  <a:pt x="358" y="167"/>
                  <a:pt x="330" y="174"/>
                </a:cubicBezTo>
                <a:cubicBezTo>
                  <a:pt x="327" y="164"/>
                  <a:pt x="323" y="155"/>
                  <a:pt x="319" y="147"/>
                </a:cubicBezTo>
                <a:cubicBezTo>
                  <a:pt x="335" y="137"/>
                  <a:pt x="351" y="128"/>
                  <a:pt x="367" y="121"/>
                </a:cubicBezTo>
                <a:close/>
                <a:moveTo>
                  <a:pt x="386" y="174"/>
                </a:moveTo>
                <a:cubicBezTo>
                  <a:pt x="403" y="188"/>
                  <a:pt x="415" y="210"/>
                  <a:pt x="413" y="227"/>
                </a:cubicBezTo>
                <a:cubicBezTo>
                  <a:pt x="395" y="220"/>
                  <a:pt x="364" y="215"/>
                  <a:pt x="334" y="213"/>
                </a:cubicBezTo>
                <a:cubicBezTo>
                  <a:pt x="334" y="207"/>
                  <a:pt x="334" y="207"/>
                  <a:pt x="334" y="207"/>
                </a:cubicBezTo>
                <a:cubicBezTo>
                  <a:pt x="334" y="199"/>
                  <a:pt x="334" y="192"/>
                  <a:pt x="332" y="184"/>
                </a:cubicBezTo>
                <a:cubicBezTo>
                  <a:pt x="350" y="180"/>
                  <a:pt x="369" y="176"/>
                  <a:pt x="386" y="174"/>
                </a:cubicBezTo>
                <a:close/>
                <a:moveTo>
                  <a:pt x="388" y="231"/>
                </a:moveTo>
                <a:cubicBezTo>
                  <a:pt x="399" y="249"/>
                  <a:pt x="405" y="274"/>
                  <a:pt x="397" y="289"/>
                </a:cubicBezTo>
                <a:cubicBezTo>
                  <a:pt x="382" y="277"/>
                  <a:pt x="354" y="263"/>
                  <a:pt x="326" y="252"/>
                </a:cubicBezTo>
                <a:cubicBezTo>
                  <a:pt x="330" y="243"/>
                  <a:pt x="332" y="233"/>
                  <a:pt x="333" y="224"/>
                </a:cubicBezTo>
                <a:cubicBezTo>
                  <a:pt x="352" y="225"/>
                  <a:pt x="370" y="227"/>
                  <a:pt x="388" y="231"/>
                </a:cubicBezTo>
                <a:close/>
                <a:moveTo>
                  <a:pt x="372" y="286"/>
                </a:moveTo>
                <a:cubicBezTo>
                  <a:pt x="377" y="306"/>
                  <a:pt x="374" y="332"/>
                  <a:pt x="362" y="344"/>
                </a:cubicBezTo>
                <a:cubicBezTo>
                  <a:pt x="352" y="328"/>
                  <a:pt x="329" y="305"/>
                  <a:pt x="307" y="286"/>
                </a:cubicBezTo>
                <a:cubicBezTo>
                  <a:pt x="313" y="279"/>
                  <a:pt x="318" y="270"/>
                  <a:pt x="322" y="262"/>
                </a:cubicBezTo>
                <a:cubicBezTo>
                  <a:pt x="339" y="269"/>
                  <a:pt x="356" y="276"/>
                  <a:pt x="372" y="286"/>
                </a:cubicBezTo>
                <a:close/>
                <a:moveTo>
                  <a:pt x="339" y="332"/>
                </a:moveTo>
                <a:cubicBezTo>
                  <a:pt x="338" y="354"/>
                  <a:pt x="328" y="377"/>
                  <a:pt x="312" y="385"/>
                </a:cubicBezTo>
                <a:cubicBezTo>
                  <a:pt x="308" y="366"/>
                  <a:pt x="293" y="338"/>
                  <a:pt x="278" y="313"/>
                </a:cubicBezTo>
                <a:cubicBezTo>
                  <a:pt x="286" y="307"/>
                  <a:pt x="293" y="301"/>
                  <a:pt x="300" y="294"/>
                </a:cubicBezTo>
                <a:cubicBezTo>
                  <a:pt x="314" y="306"/>
                  <a:pt x="328" y="319"/>
                  <a:pt x="339" y="332"/>
                </a:cubicBezTo>
                <a:close/>
                <a:moveTo>
                  <a:pt x="294" y="367"/>
                </a:moveTo>
                <a:cubicBezTo>
                  <a:pt x="287" y="387"/>
                  <a:pt x="270" y="406"/>
                  <a:pt x="253" y="408"/>
                </a:cubicBezTo>
                <a:cubicBezTo>
                  <a:pt x="254" y="389"/>
                  <a:pt x="248" y="358"/>
                  <a:pt x="242" y="329"/>
                </a:cubicBezTo>
                <a:cubicBezTo>
                  <a:pt x="251" y="327"/>
                  <a:pt x="260" y="323"/>
                  <a:pt x="268" y="318"/>
                </a:cubicBezTo>
                <a:cubicBezTo>
                  <a:pt x="278" y="334"/>
                  <a:pt x="287" y="351"/>
                  <a:pt x="294" y="367"/>
                </a:cubicBezTo>
                <a:close/>
                <a:moveTo>
                  <a:pt x="241" y="386"/>
                </a:moveTo>
                <a:cubicBezTo>
                  <a:pt x="227" y="402"/>
                  <a:pt x="205" y="415"/>
                  <a:pt x="188" y="412"/>
                </a:cubicBezTo>
                <a:cubicBezTo>
                  <a:pt x="195" y="395"/>
                  <a:pt x="200" y="363"/>
                  <a:pt x="202" y="334"/>
                </a:cubicBezTo>
                <a:cubicBezTo>
                  <a:pt x="208" y="334"/>
                  <a:pt x="208" y="334"/>
                  <a:pt x="208" y="334"/>
                </a:cubicBezTo>
                <a:cubicBezTo>
                  <a:pt x="216" y="334"/>
                  <a:pt x="224" y="333"/>
                  <a:pt x="231" y="332"/>
                </a:cubicBezTo>
                <a:cubicBezTo>
                  <a:pt x="236" y="350"/>
                  <a:pt x="239" y="368"/>
                  <a:pt x="241" y="386"/>
                </a:cubicBezTo>
                <a:close/>
                <a:moveTo>
                  <a:pt x="184" y="387"/>
                </a:moveTo>
                <a:cubicBezTo>
                  <a:pt x="166" y="399"/>
                  <a:pt x="141" y="404"/>
                  <a:pt x="126" y="396"/>
                </a:cubicBezTo>
                <a:cubicBezTo>
                  <a:pt x="138" y="381"/>
                  <a:pt x="152" y="353"/>
                  <a:pt x="164" y="326"/>
                </a:cubicBezTo>
                <a:cubicBezTo>
                  <a:pt x="172" y="329"/>
                  <a:pt x="182" y="331"/>
                  <a:pt x="192" y="333"/>
                </a:cubicBezTo>
                <a:cubicBezTo>
                  <a:pt x="190" y="351"/>
                  <a:pt x="188" y="370"/>
                  <a:pt x="184" y="387"/>
                </a:cubicBezTo>
                <a:close/>
                <a:moveTo>
                  <a:pt x="130" y="371"/>
                </a:moveTo>
                <a:cubicBezTo>
                  <a:pt x="109" y="376"/>
                  <a:pt x="84" y="374"/>
                  <a:pt x="72" y="362"/>
                </a:cubicBezTo>
                <a:cubicBezTo>
                  <a:pt x="88" y="351"/>
                  <a:pt x="110" y="329"/>
                  <a:pt x="129" y="306"/>
                </a:cubicBezTo>
                <a:cubicBezTo>
                  <a:pt x="137" y="312"/>
                  <a:pt x="145" y="317"/>
                  <a:pt x="154" y="322"/>
                </a:cubicBezTo>
                <a:cubicBezTo>
                  <a:pt x="147" y="339"/>
                  <a:pt x="139" y="356"/>
                  <a:pt x="130" y="371"/>
                </a:cubicBezTo>
                <a:close/>
                <a:moveTo>
                  <a:pt x="83" y="339"/>
                </a:moveTo>
                <a:cubicBezTo>
                  <a:pt x="62" y="338"/>
                  <a:pt x="38" y="327"/>
                  <a:pt x="30" y="312"/>
                </a:cubicBezTo>
                <a:cubicBezTo>
                  <a:pt x="49" y="307"/>
                  <a:pt x="77" y="292"/>
                  <a:pt x="102" y="277"/>
                </a:cubicBezTo>
                <a:cubicBezTo>
                  <a:pt x="108" y="285"/>
                  <a:pt x="114" y="293"/>
                  <a:pt x="121" y="299"/>
                </a:cubicBezTo>
                <a:cubicBezTo>
                  <a:pt x="109" y="313"/>
                  <a:pt x="96" y="327"/>
                  <a:pt x="83" y="339"/>
                </a:cubicBezTo>
                <a:close/>
                <a:moveTo>
                  <a:pt x="48" y="294"/>
                </a:moveTo>
                <a:cubicBezTo>
                  <a:pt x="29" y="286"/>
                  <a:pt x="10" y="269"/>
                  <a:pt x="7" y="252"/>
                </a:cubicBezTo>
                <a:cubicBezTo>
                  <a:pt x="26" y="253"/>
                  <a:pt x="57" y="248"/>
                  <a:pt x="86" y="241"/>
                </a:cubicBezTo>
                <a:cubicBezTo>
                  <a:pt x="89" y="251"/>
                  <a:pt x="92" y="260"/>
                  <a:pt x="97" y="268"/>
                </a:cubicBezTo>
                <a:cubicBezTo>
                  <a:pt x="81" y="278"/>
                  <a:pt x="65" y="287"/>
                  <a:pt x="48" y="294"/>
                </a:cubicBezTo>
                <a:close/>
                <a:moveTo>
                  <a:pt x="30" y="240"/>
                </a:moveTo>
                <a:cubicBezTo>
                  <a:pt x="13" y="227"/>
                  <a:pt x="0" y="205"/>
                  <a:pt x="3" y="188"/>
                </a:cubicBezTo>
                <a:cubicBezTo>
                  <a:pt x="21" y="195"/>
                  <a:pt x="52" y="199"/>
                  <a:pt x="82" y="202"/>
                </a:cubicBezTo>
                <a:cubicBezTo>
                  <a:pt x="82" y="207"/>
                  <a:pt x="82" y="207"/>
                  <a:pt x="82" y="207"/>
                </a:cubicBezTo>
                <a:cubicBezTo>
                  <a:pt x="82" y="215"/>
                  <a:pt x="82" y="223"/>
                  <a:pt x="84" y="231"/>
                </a:cubicBezTo>
                <a:cubicBezTo>
                  <a:pt x="66" y="235"/>
                  <a:pt x="47" y="239"/>
                  <a:pt x="30" y="240"/>
                </a:cubicBezTo>
                <a:close/>
                <a:moveTo>
                  <a:pt x="28" y="184"/>
                </a:moveTo>
                <a:cubicBezTo>
                  <a:pt x="17" y="166"/>
                  <a:pt x="11" y="141"/>
                  <a:pt x="19" y="125"/>
                </a:cubicBezTo>
                <a:cubicBezTo>
                  <a:pt x="34" y="138"/>
                  <a:pt x="62" y="152"/>
                  <a:pt x="90" y="163"/>
                </a:cubicBezTo>
                <a:cubicBezTo>
                  <a:pt x="86" y="172"/>
                  <a:pt x="84" y="181"/>
                  <a:pt x="83" y="191"/>
                </a:cubicBezTo>
                <a:cubicBezTo>
                  <a:pt x="64" y="190"/>
                  <a:pt x="45" y="188"/>
                  <a:pt x="28" y="184"/>
                </a:cubicBezTo>
                <a:close/>
                <a:moveTo>
                  <a:pt x="44" y="129"/>
                </a:moveTo>
                <a:cubicBezTo>
                  <a:pt x="39" y="109"/>
                  <a:pt x="41" y="83"/>
                  <a:pt x="54" y="71"/>
                </a:cubicBezTo>
                <a:cubicBezTo>
                  <a:pt x="64" y="87"/>
                  <a:pt x="87" y="109"/>
                  <a:pt x="109" y="129"/>
                </a:cubicBezTo>
                <a:cubicBezTo>
                  <a:pt x="103" y="136"/>
                  <a:pt x="98" y="144"/>
                  <a:pt x="94" y="153"/>
                </a:cubicBezTo>
                <a:cubicBezTo>
                  <a:pt x="76" y="146"/>
                  <a:pt x="59" y="138"/>
                  <a:pt x="44" y="129"/>
                </a:cubicBezTo>
                <a:close/>
                <a:moveTo>
                  <a:pt x="76" y="82"/>
                </a:moveTo>
                <a:cubicBezTo>
                  <a:pt x="78" y="61"/>
                  <a:pt x="88" y="38"/>
                  <a:pt x="103" y="30"/>
                </a:cubicBezTo>
                <a:cubicBezTo>
                  <a:pt x="108" y="49"/>
                  <a:pt x="123" y="77"/>
                  <a:pt x="138" y="102"/>
                </a:cubicBezTo>
                <a:cubicBezTo>
                  <a:pt x="130" y="107"/>
                  <a:pt x="123" y="114"/>
                  <a:pt x="116" y="121"/>
                </a:cubicBezTo>
                <a:cubicBezTo>
                  <a:pt x="102" y="108"/>
                  <a:pt x="88" y="96"/>
                  <a:pt x="76" y="82"/>
                </a:cubicBezTo>
                <a:close/>
                <a:moveTo>
                  <a:pt x="121" y="48"/>
                </a:moveTo>
                <a:cubicBezTo>
                  <a:pt x="129" y="28"/>
                  <a:pt x="146" y="9"/>
                  <a:pt x="163" y="6"/>
                </a:cubicBezTo>
                <a:cubicBezTo>
                  <a:pt x="162" y="26"/>
                  <a:pt x="167" y="57"/>
                  <a:pt x="174" y="86"/>
                </a:cubicBezTo>
                <a:cubicBezTo>
                  <a:pt x="165" y="88"/>
                  <a:pt x="156" y="92"/>
                  <a:pt x="147" y="96"/>
                </a:cubicBezTo>
                <a:cubicBezTo>
                  <a:pt x="138" y="81"/>
                  <a:pt x="128" y="64"/>
                  <a:pt x="121" y="48"/>
                </a:cubicBezTo>
                <a:close/>
                <a:moveTo>
                  <a:pt x="272" y="207"/>
                </a:moveTo>
                <a:cubicBezTo>
                  <a:pt x="272" y="243"/>
                  <a:pt x="244" y="272"/>
                  <a:pt x="208" y="272"/>
                </a:cubicBezTo>
                <a:cubicBezTo>
                  <a:pt x="173" y="272"/>
                  <a:pt x="144" y="243"/>
                  <a:pt x="144" y="207"/>
                </a:cubicBezTo>
                <a:cubicBezTo>
                  <a:pt x="144" y="172"/>
                  <a:pt x="173" y="143"/>
                  <a:pt x="208" y="143"/>
                </a:cubicBezTo>
                <a:cubicBezTo>
                  <a:pt x="244" y="143"/>
                  <a:pt x="272" y="172"/>
                  <a:pt x="272" y="207"/>
                </a:cubicBezTo>
                <a:close/>
                <a:moveTo>
                  <a:pt x="260" y="207"/>
                </a:moveTo>
                <a:cubicBezTo>
                  <a:pt x="260" y="179"/>
                  <a:pt x="237" y="156"/>
                  <a:pt x="208" y="156"/>
                </a:cubicBezTo>
                <a:cubicBezTo>
                  <a:pt x="180" y="156"/>
                  <a:pt x="156" y="179"/>
                  <a:pt x="156" y="207"/>
                </a:cubicBezTo>
                <a:cubicBezTo>
                  <a:pt x="156" y="236"/>
                  <a:pt x="180" y="259"/>
                  <a:pt x="208" y="259"/>
                </a:cubicBezTo>
                <a:cubicBezTo>
                  <a:pt x="237" y="259"/>
                  <a:pt x="260" y="236"/>
                  <a:pt x="260" y="207"/>
                </a:cubicBezTo>
                <a:close/>
                <a:moveTo>
                  <a:pt x="322" y="207"/>
                </a:moveTo>
                <a:cubicBezTo>
                  <a:pt x="322" y="145"/>
                  <a:pt x="271" y="94"/>
                  <a:pt x="208" y="94"/>
                </a:cubicBezTo>
                <a:cubicBezTo>
                  <a:pt x="145" y="94"/>
                  <a:pt x="94" y="145"/>
                  <a:pt x="94" y="207"/>
                </a:cubicBezTo>
                <a:cubicBezTo>
                  <a:pt x="94" y="270"/>
                  <a:pt x="145" y="321"/>
                  <a:pt x="208" y="321"/>
                </a:cubicBezTo>
                <a:cubicBezTo>
                  <a:pt x="271" y="321"/>
                  <a:pt x="322" y="270"/>
                  <a:pt x="322" y="207"/>
                </a:cubicBezTo>
                <a:close/>
                <a:moveTo>
                  <a:pt x="175" y="29"/>
                </a:moveTo>
                <a:cubicBezTo>
                  <a:pt x="188" y="13"/>
                  <a:pt x="211" y="0"/>
                  <a:pt x="228" y="2"/>
                </a:cubicBezTo>
                <a:cubicBezTo>
                  <a:pt x="221" y="20"/>
                  <a:pt x="216" y="52"/>
                  <a:pt x="213" y="81"/>
                </a:cubicBezTo>
                <a:cubicBezTo>
                  <a:pt x="208" y="81"/>
                  <a:pt x="208" y="81"/>
                  <a:pt x="208" y="81"/>
                </a:cubicBezTo>
                <a:cubicBezTo>
                  <a:pt x="200" y="81"/>
                  <a:pt x="192" y="82"/>
                  <a:pt x="185" y="83"/>
                </a:cubicBezTo>
                <a:cubicBezTo>
                  <a:pt x="180" y="65"/>
                  <a:pt x="176" y="47"/>
                  <a:pt x="175" y="29"/>
                </a:cubicBezTo>
                <a:close/>
              </a:path>
            </a:pathLst>
          </a:custGeom>
          <a:solidFill>
            <a:srgbClr val="00646E"/>
          </a:solidFill>
          <a:ln w="9525">
            <a:noFill/>
            <a:round/>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grpSp>
        <p:nvGrpSpPr>
          <p:cNvPr id="162" name="Group 161"/>
          <p:cNvGrpSpPr>
            <a:grpSpLocks noChangeAspect="1"/>
          </p:cNvGrpSpPr>
          <p:nvPr/>
        </p:nvGrpSpPr>
        <p:grpSpPr>
          <a:xfrm>
            <a:off x="10284837" y="5753654"/>
            <a:ext cx="287039" cy="303932"/>
            <a:chOff x="6038215" y="4180402"/>
            <a:chExt cx="287158" cy="304058"/>
          </a:xfrm>
        </p:grpSpPr>
        <p:grpSp>
          <p:nvGrpSpPr>
            <p:cNvPr id="163" name="Group 162"/>
            <p:cNvGrpSpPr>
              <a:grpSpLocks noChangeAspect="1"/>
            </p:cNvGrpSpPr>
            <p:nvPr/>
          </p:nvGrpSpPr>
          <p:grpSpPr>
            <a:xfrm>
              <a:off x="6038215" y="4198458"/>
              <a:ext cx="287158" cy="286002"/>
              <a:chOff x="9202372" y="3942139"/>
              <a:chExt cx="592053" cy="589665"/>
            </a:xfrm>
          </p:grpSpPr>
          <p:sp>
            <p:nvSpPr>
              <p:cNvPr id="165" name="Freeform 124"/>
              <p:cNvSpPr>
                <a:spLocks noChangeAspect="1" noEditPoints="1"/>
              </p:cNvSpPr>
              <p:nvPr/>
            </p:nvSpPr>
            <p:spPr bwMode="auto">
              <a:xfrm>
                <a:off x="9202372" y="3942139"/>
                <a:ext cx="59684" cy="93107"/>
              </a:xfrm>
              <a:custGeom>
                <a:avLst/>
                <a:gdLst/>
                <a:ahLst/>
                <a:cxnLst>
                  <a:cxn ang="0">
                    <a:pos x="49" y="31"/>
                  </a:cxn>
                  <a:cxn ang="0">
                    <a:pos x="49" y="44"/>
                  </a:cxn>
                  <a:cxn ang="0">
                    <a:pos x="43" y="65"/>
                  </a:cxn>
                  <a:cxn ang="0">
                    <a:pos x="24" y="75"/>
                  </a:cxn>
                  <a:cxn ang="0">
                    <a:pos x="13" y="72"/>
                  </a:cxn>
                  <a:cxn ang="0">
                    <a:pos x="4" y="61"/>
                  </a:cxn>
                  <a:cxn ang="0">
                    <a:pos x="0" y="44"/>
                  </a:cxn>
                  <a:cxn ang="0">
                    <a:pos x="0" y="31"/>
                  </a:cxn>
                  <a:cxn ang="0">
                    <a:pos x="6" y="10"/>
                  </a:cxn>
                  <a:cxn ang="0">
                    <a:pos x="24" y="0"/>
                  </a:cxn>
                  <a:cxn ang="0">
                    <a:pos x="36" y="3"/>
                  </a:cxn>
                  <a:cxn ang="0">
                    <a:pos x="45" y="14"/>
                  </a:cxn>
                  <a:cxn ang="0">
                    <a:pos x="49" y="31"/>
                  </a:cxn>
                  <a:cxn ang="0">
                    <a:pos x="38" y="31"/>
                  </a:cxn>
                  <a:cxn ang="0">
                    <a:pos x="33" y="15"/>
                  </a:cxn>
                  <a:cxn ang="0">
                    <a:pos x="24" y="11"/>
                  </a:cxn>
                  <a:cxn ang="0">
                    <a:pos x="16" y="15"/>
                  </a:cxn>
                  <a:cxn ang="0">
                    <a:pos x="11" y="31"/>
                  </a:cxn>
                  <a:cxn ang="0">
                    <a:pos x="11" y="44"/>
                  </a:cxn>
                  <a:cxn ang="0">
                    <a:pos x="16" y="60"/>
                  </a:cxn>
                  <a:cxn ang="0">
                    <a:pos x="24" y="64"/>
                  </a:cxn>
                  <a:cxn ang="0">
                    <a:pos x="33" y="60"/>
                  </a:cxn>
                  <a:cxn ang="0">
                    <a:pos x="38" y="44"/>
                  </a:cxn>
                  <a:cxn ang="0">
                    <a:pos x="38" y="31"/>
                  </a:cxn>
                </a:cxnLst>
                <a:rect l="0" t="0" r="r" b="b"/>
                <a:pathLst>
                  <a:path w="49" h="75">
                    <a:moveTo>
                      <a:pt x="49" y="31"/>
                    </a:moveTo>
                    <a:cubicBezTo>
                      <a:pt x="49" y="44"/>
                      <a:pt x="49" y="44"/>
                      <a:pt x="49" y="44"/>
                    </a:cubicBezTo>
                    <a:cubicBezTo>
                      <a:pt x="49" y="51"/>
                      <a:pt x="47" y="58"/>
                      <a:pt x="43" y="65"/>
                    </a:cubicBezTo>
                    <a:cubicBezTo>
                      <a:pt x="39" y="72"/>
                      <a:pt x="32" y="75"/>
                      <a:pt x="24"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0" y="3"/>
                      <a:pt x="16" y="0"/>
                      <a:pt x="24" y="0"/>
                    </a:cubicBezTo>
                    <a:cubicBezTo>
                      <a:pt x="29" y="0"/>
                      <a:pt x="33" y="1"/>
                      <a:pt x="36" y="3"/>
                    </a:cubicBezTo>
                    <a:cubicBezTo>
                      <a:pt x="39" y="5"/>
                      <a:pt x="42" y="8"/>
                      <a:pt x="45" y="14"/>
                    </a:cubicBezTo>
                    <a:cubicBezTo>
                      <a:pt x="48" y="19"/>
                      <a:pt x="49" y="25"/>
                      <a:pt x="49" y="31"/>
                    </a:cubicBezTo>
                    <a:close/>
                    <a:moveTo>
                      <a:pt x="38" y="31"/>
                    </a:moveTo>
                    <a:cubicBezTo>
                      <a:pt x="38" y="25"/>
                      <a:pt x="36" y="20"/>
                      <a:pt x="33" y="15"/>
                    </a:cubicBezTo>
                    <a:cubicBezTo>
                      <a:pt x="31" y="12"/>
                      <a:pt x="28" y="11"/>
                      <a:pt x="24" y="11"/>
                    </a:cubicBezTo>
                    <a:cubicBezTo>
                      <a:pt x="21" y="11"/>
                      <a:pt x="18" y="12"/>
                      <a:pt x="16" y="15"/>
                    </a:cubicBezTo>
                    <a:cubicBezTo>
                      <a:pt x="13" y="20"/>
                      <a:pt x="11" y="25"/>
                      <a:pt x="11" y="31"/>
                    </a:cubicBezTo>
                    <a:cubicBezTo>
                      <a:pt x="11" y="44"/>
                      <a:pt x="11" y="44"/>
                      <a:pt x="11" y="44"/>
                    </a:cubicBezTo>
                    <a:cubicBezTo>
                      <a:pt x="11" y="50"/>
                      <a:pt x="13" y="55"/>
                      <a:pt x="16" y="60"/>
                    </a:cubicBezTo>
                    <a:cubicBezTo>
                      <a:pt x="18" y="63"/>
                      <a:pt x="21" y="64"/>
                      <a:pt x="24" y="64"/>
                    </a:cubicBezTo>
                    <a:cubicBezTo>
                      <a:pt x="28" y="64"/>
                      <a:pt x="31" y="62"/>
                      <a:pt x="33" y="60"/>
                    </a:cubicBezTo>
                    <a:cubicBezTo>
                      <a:pt x="36"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66" name="Freeform 125"/>
              <p:cNvSpPr>
                <a:spLocks noChangeAspect="1"/>
              </p:cNvSpPr>
              <p:nvPr/>
            </p:nvSpPr>
            <p:spPr bwMode="auto">
              <a:xfrm>
                <a:off x="9290703" y="3942139"/>
                <a:ext cx="62070" cy="90719"/>
              </a:xfrm>
              <a:custGeom>
                <a:avLst/>
                <a:gdLst/>
                <a:ahLst/>
                <a:cxnLst>
                  <a:cxn ang="0">
                    <a:pos x="30" y="0"/>
                  </a:cxn>
                  <a:cxn ang="0">
                    <a:pos x="30" y="62"/>
                  </a:cxn>
                  <a:cxn ang="0">
                    <a:pos x="42" y="62"/>
                  </a:cxn>
                  <a:cxn ang="0">
                    <a:pos x="48" y="64"/>
                  </a:cxn>
                  <a:cxn ang="0">
                    <a:pos x="50" y="68"/>
                  </a:cxn>
                  <a:cxn ang="0">
                    <a:pos x="48" y="72"/>
                  </a:cxn>
                  <a:cxn ang="0">
                    <a:pos x="42" y="74"/>
                  </a:cxn>
                  <a:cxn ang="0">
                    <a:pos x="7" y="74"/>
                  </a:cxn>
                  <a:cxn ang="0">
                    <a:pos x="2" y="72"/>
                  </a:cxn>
                  <a:cxn ang="0">
                    <a:pos x="0" y="68"/>
                  </a:cxn>
                  <a:cxn ang="0">
                    <a:pos x="2"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50" h="74">
                    <a:moveTo>
                      <a:pt x="30" y="0"/>
                    </a:moveTo>
                    <a:cubicBezTo>
                      <a:pt x="30" y="62"/>
                      <a:pt x="30" y="62"/>
                      <a:pt x="30"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7" y="74"/>
                      <a:pt x="7" y="74"/>
                      <a:pt x="7" y="74"/>
                    </a:cubicBezTo>
                    <a:cubicBezTo>
                      <a:pt x="5" y="74"/>
                      <a:pt x="3" y="73"/>
                      <a:pt x="2" y="72"/>
                    </a:cubicBezTo>
                    <a:cubicBezTo>
                      <a:pt x="0" y="71"/>
                      <a:pt x="0" y="70"/>
                      <a:pt x="0" y="68"/>
                    </a:cubicBezTo>
                    <a:cubicBezTo>
                      <a:pt x="0" y="66"/>
                      <a:pt x="0" y="65"/>
                      <a:pt x="2"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4" y="18"/>
                      <a:pt x="2" y="17"/>
                      <a:pt x="1" y="16"/>
                    </a:cubicBezTo>
                    <a:cubicBezTo>
                      <a:pt x="0" y="15"/>
                      <a:pt x="0" y="14"/>
                      <a:pt x="0" y="12"/>
                    </a:cubicBezTo>
                    <a:cubicBezTo>
                      <a:pt x="0" y="10"/>
                      <a:pt x="0" y="9"/>
                      <a:pt x="1" y="8"/>
                    </a:cubicBezTo>
                    <a:cubicBezTo>
                      <a:pt x="2" y="7"/>
                      <a:pt x="3" y="7"/>
                      <a:pt x="6" y="6"/>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67" name="Freeform 126"/>
              <p:cNvSpPr>
                <a:spLocks noChangeAspect="1"/>
              </p:cNvSpPr>
              <p:nvPr/>
            </p:nvSpPr>
            <p:spPr bwMode="auto">
              <a:xfrm>
                <a:off x="9379033" y="3942139"/>
                <a:ext cx="62070" cy="90719"/>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5" y="18"/>
                  </a:cxn>
                  <a:cxn ang="0">
                    <a:pos x="1"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7" y="18"/>
                      <a:pt x="6" y="18"/>
                      <a:pt x="5" y="18"/>
                    </a:cubicBezTo>
                    <a:cubicBezTo>
                      <a:pt x="4" y="18"/>
                      <a:pt x="3" y="17"/>
                      <a:pt x="1" y="16"/>
                    </a:cubicBezTo>
                    <a:cubicBezTo>
                      <a:pt x="0" y="15"/>
                      <a:pt x="0" y="14"/>
                      <a:pt x="0" y="12"/>
                    </a:cubicBezTo>
                    <a:cubicBezTo>
                      <a:pt x="0" y="10"/>
                      <a:pt x="0" y="9"/>
                      <a:pt x="1" y="8"/>
                    </a:cubicBezTo>
                    <a:cubicBezTo>
                      <a:pt x="2" y="7"/>
                      <a:pt x="3"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68" name="Freeform 127"/>
              <p:cNvSpPr>
                <a:spLocks noChangeAspect="1" noEditPoints="1"/>
              </p:cNvSpPr>
              <p:nvPr/>
            </p:nvSpPr>
            <p:spPr bwMode="auto">
              <a:xfrm>
                <a:off x="9467362" y="3942139"/>
                <a:ext cx="62070" cy="93107"/>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7"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8" y="58"/>
                      <a:pt x="43" y="65"/>
                    </a:cubicBezTo>
                    <a:cubicBezTo>
                      <a:pt x="39" y="72"/>
                      <a:pt x="33" y="75"/>
                      <a:pt x="25"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40" y="5"/>
                      <a:pt x="43" y="8"/>
                      <a:pt x="45" y="14"/>
                    </a:cubicBezTo>
                    <a:cubicBezTo>
                      <a:pt x="48" y="19"/>
                      <a:pt x="50" y="25"/>
                      <a:pt x="50" y="31"/>
                    </a:cubicBezTo>
                    <a:close/>
                    <a:moveTo>
                      <a:pt x="38" y="31"/>
                    </a:moveTo>
                    <a:cubicBezTo>
                      <a:pt x="38" y="25"/>
                      <a:pt x="37" y="20"/>
                      <a:pt x="33" y="15"/>
                    </a:cubicBezTo>
                    <a:cubicBezTo>
                      <a:pt x="31" y="12"/>
                      <a:pt x="28" y="11"/>
                      <a:pt x="25" y="11"/>
                    </a:cubicBezTo>
                    <a:cubicBezTo>
                      <a:pt x="21" y="11"/>
                      <a:pt x="19" y="12"/>
                      <a:pt x="16" y="15"/>
                    </a:cubicBezTo>
                    <a:cubicBezTo>
                      <a:pt x="13" y="20"/>
                      <a:pt x="11" y="25"/>
                      <a:pt x="11" y="31"/>
                    </a:cubicBezTo>
                    <a:cubicBezTo>
                      <a:pt x="11" y="44"/>
                      <a:pt x="11" y="44"/>
                      <a:pt x="11" y="44"/>
                    </a:cubicBezTo>
                    <a:cubicBezTo>
                      <a:pt x="11" y="50"/>
                      <a:pt x="13" y="55"/>
                      <a:pt x="17" y="60"/>
                    </a:cubicBezTo>
                    <a:cubicBezTo>
                      <a:pt x="19" y="63"/>
                      <a:pt x="21" y="64"/>
                      <a:pt x="25" y="64"/>
                    </a:cubicBezTo>
                    <a:cubicBezTo>
                      <a:pt x="28" y="64"/>
                      <a:pt x="31" y="62"/>
                      <a:pt x="33" y="60"/>
                    </a:cubicBezTo>
                    <a:cubicBezTo>
                      <a:pt x="37"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69" name="Freeform 128"/>
              <p:cNvSpPr>
                <a:spLocks noChangeAspect="1"/>
              </p:cNvSpPr>
              <p:nvPr/>
            </p:nvSpPr>
            <p:spPr bwMode="auto">
              <a:xfrm>
                <a:off x="9555694" y="3942139"/>
                <a:ext cx="62070" cy="90719"/>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6" y="18"/>
                  </a:cxn>
                  <a:cxn ang="0">
                    <a:pos x="2"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8" y="18"/>
                      <a:pt x="6" y="18"/>
                      <a:pt x="6" y="18"/>
                    </a:cubicBezTo>
                    <a:cubicBezTo>
                      <a:pt x="4" y="18"/>
                      <a:pt x="3" y="17"/>
                      <a:pt x="2" y="16"/>
                    </a:cubicBezTo>
                    <a:cubicBezTo>
                      <a:pt x="1" y="15"/>
                      <a:pt x="0" y="14"/>
                      <a:pt x="0" y="12"/>
                    </a:cubicBezTo>
                    <a:cubicBezTo>
                      <a:pt x="0" y="10"/>
                      <a:pt x="1" y="9"/>
                      <a:pt x="1" y="8"/>
                    </a:cubicBezTo>
                    <a:cubicBezTo>
                      <a:pt x="2" y="7"/>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0" name="Freeform 129"/>
              <p:cNvSpPr>
                <a:spLocks noChangeAspect="1"/>
              </p:cNvSpPr>
              <p:nvPr/>
            </p:nvSpPr>
            <p:spPr bwMode="auto">
              <a:xfrm>
                <a:off x="9644023" y="3942139"/>
                <a:ext cx="62070" cy="90719"/>
              </a:xfrm>
              <a:custGeom>
                <a:avLst/>
                <a:gdLst/>
                <a:ahLst/>
                <a:cxnLst>
                  <a:cxn ang="0">
                    <a:pos x="31" y="0"/>
                  </a:cxn>
                  <a:cxn ang="0">
                    <a:pos x="31" y="62"/>
                  </a:cxn>
                  <a:cxn ang="0">
                    <a:pos x="43" y="62"/>
                  </a:cxn>
                  <a:cxn ang="0">
                    <a:pos x="48" y="64"/>
                  </a:cxn>
                  <a:cxn ang="0">
                    <a:pos x="50" y="68"/>
                  </a:cxn>
                  <a:cxn ang="0">
                    <a:pos x="48" y="72"/>
                  </a:cxn>
                  <a:cxn ang="0">
                    <a:pos x="43" y="74"/>
                  </a:cxn>
                  <a:cxn ang="0">
                    <a:pos x="8" y="74"/>
                  </a:cxn>
                  <a:cxn ang="0">
                    <a:pos x="2" y="72"/>
                  </a:cxn>
                  <a:cxn ang="0">
                    <a:pos x="0" y="68"/>
                  </a:cxn>
                  <a:cxn ang="0">
                    <a:pos x="2" y="64"/>
                  </a:cxn>
                  <a:cxn ang="0">
                    <a:pos x="8" y="62"/>
                  </a:cxn>
                  <a:cxn ang="0">
                    <a:pos x="20" y="62"/>
                  </a:cxn>
                  <a:cxn ang="0">
                    <a:pos x="20" y="15"/>
                  </a:cxn>
                  <a:cxn ang="0">
                    <a:pos x="9" y="17"/>
                  </a:cxn>
                  <a:cxn ang="0">
                    <a:pos x="6" y="18"/>
                  </a:cxn>
                  <a:cxn ang="0">
                    <a:pos x="2" y="16"/>
                  </a:cxn>
                  <a:cxn ang="0">
                    <a:pos x="0" y="12"/>
                  </a:cxn>
                  <a:cxn ang="0">
                    <a:pos x="2" y="8"/>
                  </a:cxn>
                  <a:cxn ang="0">
                    <a:pos x="6" y="6"/>
                  </a:cxn>
                  <a:cxn ang="0">
                    <a:pos x="31" y="0"/>
                  </a:cxn>
                </a:cxnLst>
                <a:rect l="0" t="0" r="r" b="b"/>
                <a:pathLst>
                  <a:path w="50" h="74">
                    <a:moveTo>
                      <a:pt x="31" y="0"/>
                    </a:moveTo>
                    <a:cubicBezTo>
                      <a:pt x="31" y="62"/>
                      <a:pt x="31" y="62"/>
                      <a:pt x="31" y="62"/>
                    </a:cubicBezTo>
                    <a:cubicBezTo>
                      <a:pt x="43" y="62"/>
                      <a:pt x="43" y="62"/>
                      <a:pt x="43" y="62"/>
                    </a:cubicBezTo>
                    <a:cubicBezTo>
                      <a:pt x="45" y="62"/>
                      <a:pt x="47" y="63"/>
                      <a:pt x="48" y="64"/>
                    </a:cubicBezTo>
                    <a:cubicBezTo>
                      <a:pt x="50" y="65"/>
                      <a:pt x="50" y="66"/>
                      <a:pt x="50" y="68"/>
                    </a:cubicBezTo>
                    <a:cubicBezTo>
                      <a:pt x="50" y="70"/>
                      <a:pt x="50" y="71"/>
                      <a:pt x="48" y="72"/>
                    </a:cubicBezTo>
                    <a:cubicBezTo>
                      <a:pt x="47" y="73"/>
                      <a:pt x="45" y="74"/>
                      <a:pt x="43"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20" y="62"/>
                      <a:pt x="20" y="62"/>
                      <a:pt x="20" y="62"/>
                    </a:cubicBezTo>
                    <a:cubicBezTo>
                      <a:pt x="20" y="15"/>
                      <a:pt x="20" y="15"/>
                      <a:pt x="20" y="15"/>
                    </a:cubicBezTo>
                    <a:cubicBezTo>
                      <a:pt x="9" y="17"/>
                      <a:pt x="9" y="17"/>
                      <a:pt x="9" y="17"/>
                    </a:cubicBezTo>
                    <a:cubicBezTo>
                      <a:pt x="8" y="18"/>
                      <a:pt x="7" y="18"/>
                      <a:pt x="6" y="18"/>
                    </a:cubicBezTo>
                    <a:cubicBezTo>
                      <a:pt x="4" y="18"/>
                      <a:pt x="3" y="17"/>
                      <a:pt x="2" y="16"/>
                    </a:cubicBezTo>
                    <a:cubicBezTo>
                      <a:pt x="1" y="15"/>
                      <a:pt x="0" y="14"/>
                      <a:pt x="0" y="12"/>
                    </a:cubicBezTo>
                    <a:cubicBezTo>
                      <a:pt x="0" y="10"/>
                      <a:pt x="1" y="9"/>
                      <a:pt x="2" y="8"/>
                    </a:cubicBezTo>
                    <a:cubicBezTo>
                      <a:pt x="2" y="7"/>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1" name="Freeform 130"/>
              <p:cNvSpPr>
                <a:spLocks noChangeAspect="1" noEditPoints="1"/>
              </p:cNvSpPr>
              <p:nvPr/>
            </p:nvSpPr>
            <p:spPr bwMode="auto">
              <a:xfrm>
                <a:off x="9732355" y="3942139"/>
                <a:ext cx="62070" cy="93107"/>
              </a:xfrm>
              <a:custGeom>
                <a:avLst/>
                <a:gdLst/>
                <a:ahLst/>
                <a:cxnLst>
                  <a:cxn ang="0">
                    <a:pos x="50" y="31"/>
                  </a:cxn>
                  <a:cxn ang="0">
                    <a:pos x="50" y="44"/>
                  </a:cxn>
                  <a:cxn ang="0">
                    <a:pos x="44" y="65"/>
                  </a:cxn>
                  <a:cxn ang="0">
                    <a:pos x="25" y="75"/>
                  </a:cxn>
                  <a:cxn ang="0">
                    <a:pos x="14" y="72"/>
                  </a:cxn>
                  <a:cxn ang="0">
                    <a:pos x="5" y="61"/>
                  </a:cxn>
                  <a:cxn ang="0">
                    <a:pos x="0" y="44"/>
                  </a:cxn>
                  <a:cxn ang="0">
                    <a:pos x="0" y="31"/>
                  </a:cxn>
                  <a:cxn ang="0">
                    <a:pos x="7" y="10"/>
                  </a:cxn>
                  <a:cxn ang="0">
                    <a:pos x="25" y="0"/>
                  </a:cxn>
                  <a:cxn ang="0">
                    <a:pos x="37" y="3"/>
                  </a:cxn>
                  <a:cxn ang="0">
                    <a:pos x="46" y="14"/>
                  </a:cxn>
                  <a:cxn ang="0">
                    <a:pos x="50" y="31"/>
                  </a:cxn>
                  <a:cxn ang="0">
                    <a:pos x="39" y="31"/>
                  </a:cxn>
                  <a:cxn ang="0">
                    <a:pos x="34" y="15"/>
                  </a:cxn>
                  <a:cxn ang="0">
                    <a:pos x="25" y="11"/>
                  </a:cxn>
                  <a:cxn ang="0">
                    <a:pos x="17" y="15"/>
                  </a:cxn>
                  <a:cxn ang="0">
                    <a:pos x="12" y="31"/>
                  </a:cxn>
                  <a:cxn ang="0">
                    <a:pos x="12" y="44"/>
                  </a:cxn>
                  <a:cxn ang="0">
                    <a:pos x="17" y="60"/>
                  </a:cxn>
                  <a:cxn ang="0">
                    <a:pos x="25" y="64"/>
                  </a:cxn>
                  <a:cxn ang="0">
                    <a:pos x="34" y="60"/>
                  </a:cxn>
                  <a:cxn ang="0">
                    <a:pos x="39" y="44"/>
                  </a:cxn>
                  <a:cxn ang="0">
                    <a:pos x="39" y="31"/>
                  </a:cxn>
                </a:cxnLst>
                <a:rect l="0" t="0" r="r" b="b"/>
                <a:pathLst>
                  <a:path w="50" h="75">
                    <a:moveTo>
                      <a:pt x="50" y="31"/>
                    </a:moveTo>
                    <a:cubicBezTo>
                      <a:pt x="50" y="44"/>
                      <a:pt x="50" y="44"/>
                      <a:pt x="50" y="44"/>
                    </a:cubicBezTo>
                    <a:cubicBezTo>
                      <a:pt x="50" y="51"/>
                      <a:pt x="48" y="58"/>
                      <a:pt x="44" y="65"/>
                    </a:cubicBezTo>
                    <a:cubicBezTo>
                      <a:pt x="40" y="72"/>
                      <a:pt x="33" y="75"/>
                      <a:pt x="25" y="75"/>
                    </a:cubicBezTo>
                    <a:cubicBezTo>
                      <a:pt x="21" y="75"/>
                      <a:pt x="17" y="74"/>
                      <a:pt x="14" y="72"/>
                    </a:cubicBezTo>
                    <a:cubicBezTo>
                      <a:pt x="11" y="70"/>
                      <a:pt x="8" y="66"/>
                      <a:pt x="5" y="61"/>
                    </a:cubicBezTo>
                    <a:cubicBezTo>
                      <a:pt x="2" y="56"/>
                      <a:pt x="0" y="50"/>
                      <a:pt x="0" y="44"/>
                    </a:cubicBezTo>
                    <a:cubicBezTo>
                      <a:pt x="0" y="31"/>
                      <a:pt x="0" y="31"/>
                      <a:pt x="0" y="31"/>
                    </a:cubicBezTo>
                    <a:cubicBezTo>
                      <a:pt x="0" y="24"/>
                      <a:pt x="3" y="17"/>
                      <a:pt x="7" y="10"/>
                    </a:cubicBezTo>
                    <a:cubicBezTo>
                      <a:pt x="11" y="3"/>
                      <a:pt x="17" y="0"/>
                      <a:pt x="25" y="0"/>
                    </a:cubicBezTo>
                    <a:cubicBezTo>
                      <a:pt x="30" y="0"/>
                      <a:pt x="34" y="1"/>
                      <a:pt x="37" y="3"/>
                    </a:cubicBezTo>
                    <a:cubicBezTo>
                      <a:pt x="40" y="5"/>
                      <a:pt x="43" y="8"/>
                      <a:pt x="46" y="14"/>
                    </a:cubicBezTo>
                    <a:cubicBezTo>
                      <a:pt x="49" y="19"/>
                      <a:pt x="50" y="25"/>
                      <a:pt x="50" y="31"/>
                    </a:cubicBezTo>
                    <a:close/>
                    <a:moveTo>
                      <a:pt x="39" y="31"/>
                    </a:moveTo>
                    <a:cubicBezTo>
                      <a:pt x="39" y="25"/>
                      <a:pt x="37" y="20"/>
                      <a:pt x="34" y="15"/>
                    </a:cubicBezTo>
                    <a:cubicBezTo>
                      <a:pt x="32" y="12"/>
                      <a:pt x="29" y="11"/>
                      <a:pt x="25" y="11"/>
                    </a:cubicBezTo>
                    <a:cubicBezTo>
                      <a:pt x="22" y="11"/>
                      <a:pt x="19" y="12"/>
                      <a:pt x="17" y="15"/>
                    </a:cubicBezTo>
                    <a:cubicBezTo>
                      <a:pt x="14" y="20"/>
                      <a:pt x="12" y="25"/>
                      <a:pt x="12" y="31"/>
                    </a:cubicBezTo>
                    <a:cubicBezTo>
                      <a:pt x="12" y="44"/>
                      <a:pt x="12" y="44"/>
                      <a:pt x="12" y="44"/>
                    </a:cubicBezTo>
                    <a:cubicBezTo>
                      <a:pt x="12" y="50"/>
                      <a:pt x="14" y="55"/>
                      <a:pt x="17" y="60"/>
                    </a:cubicBezTo>
                    <a:cubicBezTo>
                      <a:pt x="19" y="63"/>
                      <a:pt x="22" y="64"/>
                      <a:pt x="25" y="64"/>
                    </a:cubicBezTo>
                    <a:cubicBezTo>
                      <a:pt x="29" y="64"/>
                      <a:pt x="32" y="62"/>
                      <a:pt x="34" y="60"/>
                    </a:cubicBezTo>
                    <a:cubicBezTo>
                      <a:pt x="37" y="55"/>
                      <a:pt x="39" y="50"/>
                      <a:pt x="39" y="44"/>
                    </a:cubicBezTo>
                    <a:lnTo>
                      <a:pt x="39"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2" name="Freeform 131"/>
              <p:cNvSpPr>
                <a:spLocks noChangeAspect="1"/>
              </p:cNvSpPr>
              <p:nvPr/>
            </p:nvSpPr>
            <p:spPr bwMode="auto">
              <a:xfrm>
                <a:off x="9202372" y="4063891"/>
                <a:ext cx="59684" cy="93107"/>
              </a:xfrm>
              <a:custGeom>
                <a:avLst/>
                <a:gdLst/>
                <a:ahLst/>
                <a:cxnLst>
                  <a:cxn ang="0">
                    <a:pos x="30" y="0"/>
                  </a:cxn>
                  <a:cxn ang="0">
                    <a:pos x="30" y="63"/>
                  </a:cxn>
                  <a:cxn ang="0">
                    <a:pos x="42" y="63"/>
                  </a:cxn>
                  <a:cxn ang="0">
                    <a:pos x="48" y="65"/>
                  </a:cxn>
                  <a:cxn ang="0">
                    <a:pos x="49" y="69"/>
                  </a:cxn>
                  <a:cxn ang="0">
                    <a:pos x="48" y="73"/>
                  </a:cxn>
                  <a:cxn ang="0">
                    <a:pos x="42" y="74"/>
                  </a:cxn>
                  <a:cxn ang="0">
                    <a:pos x="7" y="74"/>
                  </a:cxn>
                  <a:cxn ang="0">
                    <a:pos x="1" y="73"/>
                  </a:cxn>
                  <a:cxn ang="0">
                    <a:pos x="0" y="69"/>
                  </a:cxn>
                  <a:cxn ang="0">
                    <a:pos x="1" y="65"/>
                  </a:cxn>
                  <a:cxn ang="0">
                    <a:pos x="7" y="63"/>
                  </a:cxn>
                  <a:cxn ang="0">
                    <a:pos x="19" y="63"/>
                  </a:cxn>
                  <a:cxn ang="0">
                    <a:pos x="19" y="15"/>
                  </a:cxn>
                  <a:cxn ang="0">
                    <a:pos x="9" y="18"/>
                  </a:cxn>
                  <a:cxn ang="0">
                    <a:pos x="5" y="19"/>
                  </a:cxn>
                  <a:cxn ang="0">
                    <a:pos x="1" y="17"/>
                  </a:cxn>
                  <a:cxn ang="0">
                    <a:pos x="0" y="13"/>
                  </a:cxn>
                  <a:cxn ang="0">
                    <a:pos x="1" y="9"/>
                  </a:cxn>
                  <a:cxn ang="0">
                    <a:pos x="6" y="7"/>
                  </a:cxn>
                  <a:cxn ang="0">
                    <a:pos x="30" y="0"/>
                  </a:cxn>
                </a:cxnLst>
                <a:rect l="0" t="0" r="r" b="b"/>
                <a:pathLst>
                  <a:path w="49" h="74">
                    <a:moveTo>
                      <a:pt x="30" y="0"/>
                    </a:moveTo>
                    <a:cubicBezTo>
                      <a:pt x="30" y="63"/>
                      <a:pt x="30" y="63"/>
                      <a:pt x="30" y="63"/>
                    </a:cubicBezTo>
                    <a:cubicBezTo>
                      <a:pt x="42" y="63"/>
                      <a:pt x="42" y="63"/>
                      <a:pt x="42" y="63"/>
                    </a:cubicBezTo>
                    <a:cubicBezTo>
                      <a:pt x="44" y="63"/>
                      <a:pt x="46" y="63"/>
                      <a:pt x="48" y="65"/>
                    </a:cubicBezTo>
                    <a:cubicBezTo>
                      <a:pt x="49" y="66"/>
                      <a:pt x="49" y="67"/>
                      <a:pt x="49" y="69"/>
                    </a:cubicBezTo>
                    <a:cubicBezTo>
                      <a:pt x="49" y="70"/>
                      <a:pt x="49" y="72"/>
                      <a:pt x="48" y="73"/>
                    </a:cubicBezTo>
                    <a:cubicBezTo>
                      <a:pt x="46" y="74"/>
                      <a:pt x="44" y="74"/>
                      <a:pt x="42" y="74"/>
                    </a:cubicBezTo>
                    <a:cubicBezTo>
                      <a:pt x="7" y="74"/>
                      <a:pt x="7" y="74"/>
                      <a:pt x="7" y="74"/>
                    </a:cubicBezTo>
                    <a:cubicBezTo>
                      <a:pt x="5" y="74"/>
                      <a:pt x="3" y="74"/>
                      <a:pt x="1" y="73"/>
                    </a:cubicBezTo>
                    <a:cubicBezTo>
                      <a:pt x="0" y="72"/>
                      <a:pt x="0" y="70"/>
                      <a:pt x="0" y="69"/>
                    </a:cubicBezTo>
                    <a:cubicBezTo>
                      <a:pt x="0" y="67"/>
                      <a:pt x="0" y="66"/>
                      <a:pt x="1" y="65"/>
                    </a:cubicBezTo>
                    <a:cubicBezTo>
                      <a:pt x="3" y="63"/>
                      <a:pt x="5" y="63"/>
                      <a:pt x="7" y="63"/>
                    </a:cubicBezTo>
                    <a:cubicBezTo>
                      <a:pt x="19" y="63"/>
                      <a:pt x="19" y="63"/>
                      <a:pt x="19" y="63"/>
                    </a:cubicBezTo>
                    <a:cubicBezTo>
                      <a:pt x="19" y="15"/>
                      <a:pt x="19" y="15"/>
                      <a:pt x="19" y="15"/>
                    </a:cubicBezTo>
                    <a:cubicBezTo>
                      <a:pt x="9" y="18"/>
                      <a:pt x="9" y="18"/>
                      <a:pt x="9" y="18"/>
                    </a:cubicBezTo>
                    <a:cubicBezTo>
                      <a:pt x="7" y="18"/>
                      <a:pt x="6" y="19"/>
                      <a:pt x="5" y="19"/>
                    </a:cubicBezTo>
                    <a:cubicBezTo>
                      <a:pt x="3" y="19"/>
                      <a:pt x="2" y="18"/>
                      <a:pt x="1" y="17"/>
                    </a:cubicBezTo>
                    <a:cubicBezTo>
                      <a:pt x="0" y="16"/>
                      <a:pt x="0" y="14"/>
                      <a:pt x="0" y="13"/>
                    </a:cubicBezTo>
                    <a:cubicBezTo>
                      <a:pt x="0" y="11"/>
                      <a:pt x="0" y="10"/>
                      <a:pt x="1" y="9"/>
                    </a:cubicBezTo>
                    <a:cubicBezTo>
                      <a:pt x="2" y="8"/>
                      <a:pt x="3" y="7"/>
                      <a:pt x="6" y="7"/>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3" name="Freeform 132"/>
              <p:cNvSpPr>
                <a:spLocks noChangeAspect="1" noEditPoints="1"/>
              </p:cNvSpPr>
              <p:nvPr/>
            </p:nvSpPr>
            <p:spPr bwMode="auto">
              <a:xfrm>
                <a:off x="9290703" y="4063891"/>
                <a:ext cx="59684" cy="95493"/>
              </a:xfrm>
              <a:custGeom>
                <a:avLst/>
                <a:gdLst/>
                <a:ahLst/>
                <a:cxnLst>
                  <a:cxn ang="0">
                    <a:pos x="49" y="32"/>
                  </a:cxn>
                  <a:cxn ang="0">
                    <a:pos x="49" y="45"/>
                  </a:cxn>
                  <a:cxn ang="0">
                    <a:pos x="43" y="66"/>
                  </a:cxn>
                  <a:cxn ang="0">
                    <a:pos x="25" y="76"/>
                  </a:cxn>
                  <a:cxn ang="0">
                    <a:pos x="13" y="73"/>
                  </a:cxn>
                  <a:cxn ang="0">
                    <a:pos x="4" y="62"/>
                  </a:cxn>
                  <a:cxn ang="0">
                    <a:pos x="0" y="45"/>
                  </a:cxn>
                  <a:cxn ang="0">
                    <a:pos x="0" y="32"/>
                  </a:cxn>
                  <a:cxn ang="0">
                    <a:pos x="6" y="11"/>
                  </a:cxn>
                  <a:cxn ang="0">
                    <a:pos x="24" y="0"/>
                  </a:cxn>
                  <a:cxn ang="0">
                    <a:pos x="36" y="3"/>
                  </a:cxn>
                  <a:cxn ang="0">
                    <a:pos x="45" y="15"/>
                  </a:cxn>
                  <a:cxn ang="0">
                    <a:pos x="49" y="32"/>
                  </a:cxn>
                  <a:cxn ang="0">
                    <a:pos x="38" y="32"/>
                  </a:cxn>
                  <a:cxn ang="0">
                    <a:pos x="33" y="16"/>
                  </a:cxn>
                  <a:cxn ang="0">
                    <a:pos x="25" y="12"/>
                  </a:cxn>
                  <a:cxn ang="0">
                    <a:pos x="16" y="16"/>
                  </a:cxn>
                  <a:cxn ang="0">
                    <a:pos x="11" y="32"/>
                  </a:cxn>
                  <a:cxn ang="0">
                    <a:pos x="11" y="45"/>
                  </a:cxn>
                  <a:cxn ang="0">
                    <a:pos x="16" y="61"/>
                  </a:cxn>
                  <a:cxn ang="0">
                    <a:pos x="25" y="65"/>
                  </a:cxn>
                  <a:cxn ang="0">
                    <a:pos x="33" y="60"/>
                  </a:cxn>
                  <a:cxn ang="0">
                    <a:pos x="38" y="45"/>
                  </a:cxn>
                  <a:cxn ang="0">
                    <a:pos x="38" y="32"/>
                  </a:cxn>
                </a:cxnLst>
                <a:rect l="0" t="0" r="r" b="b"/>
                <a:pathLst>
                  <a:path w="49" h="76">
                    <a:moveTo>
                      <a:pt x="49" y="32"/>
                    </a:moveTo>
                    <a:cubicBezTo>
                      <a:pt x="49" y="45"/>
                      <a:pt x="49" y="45"/>
                      <a:pt x="49" y="45"/>
                    </a:cubicBezTo>
                    <a:cubicBezTo>
                      <a:pt x="49" y="52"/>
                      <a:pt x="47" y="59"/>
                      <a:pt x="43" y="66"/>
                    </a:cubicBezTo>
                    <a:cubicBezTo>
                      <a:pt x="39" y="73"/>
                      <a:pt x="33" y="76"/>
                      <a:pt x="25" y="76"/>
                    </a:cubicBezTo>
                    <a:cubicBezTo>
                      <a:pt x="20" y="76"/>
                      <a:pt x="16" y="75"/>
                      <a:pt x="13" y="73"/>
                    </a:cubicBezTo>
                    <a:cubicBezTo>
                      <a:pt x="10" y="71"/>
                      <a:pt x="7" y="67"/>
                      <a:pt x="4" y="62"/>
                    </a:cubicBezTo>
                    <a:cubicBezTo>
                      <a:pt x="1" y="56"/>
                      <a:pt x="0" y="51"/>
                      <a:pt x="0" y="45"/>
                    </a:cubicBezTo>
                    <a:cubicBezTo>
                      <a:pt x="0" y="32"/>
                      <a:pt x="0" y="32"/>
                      <a:pt x="0" y="32"/>
                    </a:cubicBezTo>
                    <a:cubicBezTo>
                      <a:pt x="0" y="25"/>
                      <a:pt x="2" y="17"/>
                      <a:pt x="6" y="11"/>
                    </a:cubicBezTo>
                    <a:cubicBezTo>
                      <a:pt x="10" y="4"/>
                      <a:pt x="16" y="0"/>
                      <a:pt x="24" y="0"/>
                    </a:cubicBezTo>
                    <a:cubicBezTo>
                      <a:pt x="29" y="0"/>
                      <a:pt x="33" y="1"/>
                      <a:pt x="36" y="3"/>
                    </a:cubicBezTo>
                    <a:cubicBezTo>
                      <a:pt x="39" y="5"/>
                      <a:pt x="42" y="9"/>
                      <a:pt x="45" y="15"/>
                    </a:cubicBezTo>
                    <a:cubicBezTo>
                      <a:pt x="48" y="20"/>
                      <a:pt x="49" y="26"/>
                      <a:pt x="49" y="32"/>
                    </a:cubicBezTo>
                    <a:close/>
                    <a:moveTo>
                      <a:pt x="38" y="32"/>
                    </a:moveTo>
                    <a:cubicBezTo>
                      <a:pt x="38" y="26"/>
                      <a:pt x="36" y="20"/>
                      <a:pt x="33" y="16"/>
                    </a:cubicBezTo>
                    <a:cubicBezTo>
                      <a:pt x="31" y="13"/>
                      <a:pt x="28" y="12"/>
                      <a:pt x="25" y="12"/>
                    </a:cubicBezTo>
                    <a:cubicBezTo>
                      <a:pt x="21" y="12"/>
                      <a:pt x="18" y="13"/>
                      <a:pt x="16" y="16"/>
                    </a:cubicBezTo>
                    <a:cubicBezTo>
                      <a:pt x="13" y="20"/>
                      <a:pt x="11" y="26"/>
                      <a:pt x="11" y="32"/>
                    </a:cubicBezTo>
                    <a:cubicBezTo>
                      <a:pt x="11" y="45"/>
                      <a:pt x="11" y="45"/>
                      <a:pt x="11" y="45"/>
                    </a:cubicBezTo>
                    <a:cubicBezTo>
                      <a:pt x="11" y="51"/>
                      <a:pt x="13" y="56"/>
                      <a:pt x="16" y="61"/>
                    </a:cubicBezTo>
                    <a:cubicBezTo>
                      <a:pt x="18" y="63"/>
                      <a:pt x="21" y="65"/>
                      <a:pt x="25" y="65"/>
                    </a:cubicBezTo>
                    <a:cubicBezTo>
                      <a:pt x="28" y="65"/>
                      <a:pt x="31" y="63"/>
                      <a:pt x="33" y="60"/>
                    </a:cubicBezTo>
                    <a:cubicBezTo>
                      <a:pt x="36" y="56"/>
                      <a:pt x="38" y="51"/>
                      <a:pt x="38" y="45"/>
                    </a:cubicBezTo>
                    <a:lnTo>
                      <a:pt x="38" y="32"/>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4" name="Freeform 133"/>
              <p:cNvSpPr>
                <a:spLocks noChangeAspect="1"/>
              </p:cNvSpPr>
              <p:nvPr/>
            </p:nvSpPr>
            <p:spPr bwMode="auto">
              <a:xfrm>
                <a:off x="9379033" y="4063891"/>
                <a:ext cx="62070" cy="93107"/>
              </a:xfrm>
              <a:custGeom>
                <a:avLst/>
                <a:gdLst/>
                <a:ahLst/>
                <a:cxnLst>
                  <a:cxn ang="0">
                    <a:pos x="31" y="0"/>
                  </a:cxn>
                  <a:cxn ang="0">
                    <a:pos x="31" y="63"/>
                  </a:cxn>
                  <a:cxn ang="0">
                    <a:pos x="42" y="63"/>
                  </a:cxn>
                  <a:cxn ang="0">
                    <a:pos x="48" y="65"/>
                  </a:cxn>
                  <a:cxn ang="0">
                    <a:pos x="50" y="69"/>
                  </a:cxn>
                  <a:cxn ang="0">
                    <a:pos x="48" y="73"/>
                  </a:cxn>
                  <a:cxn ang="0">
                    <a:pos x="42" y="74"/>
                  </a:cxn>
                  <a:cxn ang="0">
                    <a:pos x="8" y="74"/>
                  </a:cxn>
                  <a:cxn ang="0">
                    <a:pos x="2" y="73"/>
                  </a:cxn>
                  <a:cxn ang="0">
                    <a:pos x="0" y="69"/>
                  </a:cxn>
                  <a:cxn ang="0">
                    <a:pos x="2" y="65"/>
                  </a:cxn>
                  <a:cxn ang="0">
                    <a:pos x="8" y="63"/>
                  </a:cxn>
                  <a:cxn ang="0">
                    <a:pos x="19" y="63"/>
                  </a:cxn>
                  <a:cxn ang="0">
                    <a:pos x="19" y="15"/>
                  </a:cxn>
                  <a:cxn ang="0">
                    <a:pos x="9" y="18"/>
                  </a:cxn>
                  <a:cxn ang="0">
                    <a:pos x="5" y="19"/>
                  </a:cxn>
                  <a:cxn ang="0">
                    <a:pos x="1" y="17"/>
                  </a:cxn>
                  <a:cxn ang="0">
                    <a:pos x="0" y="13"/>
                  </a:cxn>
                  <a:cxn ang="0">
                    <a:pos x="1" y="9"/>
                  </a:cxn>
                  <a:cxn ang="0">
                    <a:pos x="6" y="7"/>
                  </a:cxn>
                  <a:cxn ang="0">
                    <a:pos x="31" y="0"/>
                  </a:cxn>
                </a:cxnLst>
                <a:rect l="0" t="0" r="r" b="b"/>
                <a:pathLst>
                  <a:path w="50" h="74">
                    <a:moveTo>
                      <a:pt x="31" y="0"/>
                    </a:moveTo>
                    <a:cubicBezTo>
                      <a:pt x="31" y="63"/>
                      <a:pt x="31" y="63"/>
                      <a:pt x="31" y="63"/>
                    </a:cubicBezTo>
                    <a:cubicBezTo>
                      <a:pt x="42" y="63"/>
                      <a:pt x="42" y="63"/>
                      <a:pt x="42" y="63"/>
                    </a:cubicBezTo>
                    <a:cubicBezTo>
                      <a:pt x="45" y="63"/>
                      <a:pt x="47" y="63"/>
                      <a:pt x="48" y="65"/>
                    </a:cubicBezTo>
                    <a:cubicBezTo>
                      <a:pt x="49" y="66"/>
                      <a:pt x="50" y="67"/>
                      <a:pt x="50" y="69"/>
                    </a:cubicBezTo>
                    <a:cubicBezTo>
                      <a:pt x="50" y="70"/>
                      <a:pt x="49" y="72"/>
                      <a:pt x="48" y="73"/>
                    </a:cubicBezTo>
                    <a:cubicBezTo>
                      <a:pt x="47" y="74"/>
                      <a:pt x="45" y="74"/>
                      <a:pt x="42" y="74"/>
                    </a:cubicBezTo>
                    <a:cubicBezTo>
                      <a:pt x="8" y="74"/>
                      <a:pt x="8" y="74"/>
                      <a:pt x="8" y="74"/>
                    </a:cubicBezTo>
                    <a:cubicBezTo>
                      <a:pt x="5" y="74"/>
                      <a:pt x="3" y="74"/>
                      <a:pt x="2" y="73"/>
                    </a:cubicBezTo>
                    <a:cubicBezTo>
                      <a:pt x="1" y="72"/>
                      <a:pt x="0" y="70"/>
                      <a:pt x="0" y="69"/>
                    </a:cubicBezTo>
                    <a:cubicBezTo>
                      <a:pt x="0" y="67"/>
                      <a:pt x="1" y="66"/>
                      <a:pt x="2" y="65"/>
                    </a:cubicBezTo>
                    <a:cubicBezTo>
                      <a:pt x="3" y="63"/>
                      <a:pt x="5" y="63"/>
                      <a:pt x="8" y="63"/>
                    </a:cubicBezTo>
                    <a:cubicBezTo>
                      <a:pt x="19" y="63"/>
                      <a:pt x="19" y="63"/>
                      <a:pt x="19" y="63"/>
                    </a:cubicBezTo>
                    <a:cubicBezTo>
                      <a:pt x="19" y="15"/>
                      <a:pt x="19" y="15"/>
                      <a:pt x="19" y="15"/>
                    </a:cubicBezTo>
                    <a:cubicBezTo>
                      <a:pt x="9" y="18"/>
                      <a:pt x="9" y="18"/>
                      <a:pt x="9" y="18"/>
                    </a:cubicBezTo>
                    <a:cubicBezTo>
                      <a:pt x="7" y="18"/>
                      <a:pt x="6" y="19"/>
                      <a:pt x="5" y="19"/>
                    </a:cubicBezTo>
                    <a:cubicBezTo>
                      <a:pt x="4" y="19"/>
                      <a:pt x="3" y="18"/>
                      <a:pt x="1" y="17"/>
                    </a:cubicBezTo>
                    <a:cubicBezTo>
                      <a:pt x="0" y="16"/>
                      <a:pt x="0" y="14"/>
                      <a:pt x="0" y="13"/>
                    </a:cubicBezTo>
                    <a:cubicBezTo>
                      <a:pt x="0" y="11"/>
                      <a:pt x="0" y="10"/>
                      <a:pt x="1" y="9"/>
                    </a:cubicBezTo>
                    <a:cubicBezTo>
                      <a:pt x="2" y="8"/>
                      <a:pt x="3" y="7"/>
                      <a:pt x="6" y="7"/>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5" name="Freeform 134"/>
              <p:cNvSpPr>
                <a:spLocks noChangeAspect="1"/>
              </p:cNvSpPr>
              <p:nvPr/>
            </p:nvSpPr>
            <p:spPr bwMode="auto">
              <a:xfrm>
                <a:off x="9467362" y="4063891"/>
                <a:ext cx="62070" cy="93107"/>
              </a:xfrm>
              <a:custGeom>
                <a:avLst/>
                <a:gdLst/>
                <a:ahLst/>
                <a:cxnLst>
                  <a:cxn ang="0">
                    <a:pos x="31" y="0"/>
                  </a:cxn>
                  <a:cxn ang="0">
                    <a:pos x="31" y="63"/>
                  </a:cxn>
                  <a:cxn ang="0">
                    <a:pos x="42" y="63"/>
                  </a:cxn>
                  <a:cxn ang="0">
                    <a:pos x="48" y="65"/>
                  </a:cxn>
                  <a:cxn ang="0">
                    <a:pos x="50" y="69"/>
                  </a:cxn>
                  <a:cxn ang="0">
                    <a:pos x="48" y="73"/>
                  </a:cxn>
                  <a:cxn ang="0">
                    <a:pos x="42" y="74"/>
                  </a:cxn>
                  <a:cxn ang="0">
                    <a:pos x="8" y="74"/>
                  </a:cxn>
                  <a:cxn ang="0">
                    <a:pos x="2" y="73"/>
                  </a:cxn>
                  <a:cxn ang="0">
                    <a:pos x="0" y="69"/>
                  </a:cxn>
                  <a:cxn ang="0">
                    <a:pos x="2" y="65"/>
                  </a:cxn>
                  <a:cxn ang="0">
                    <a:pos x="8" y="63"/>
                  </a:cxn>
                  <a:cxn ang="0">
                    <a:pos x="19" y="63"/>
                  </a:cxn>
                  <a:cxn ang="0">
                    <a:pos x="19" y="15"/>
                  </a:cxn>
                  <a:cxn ang="0">
                    <a:pos x="9" y="18"/>
                  </a:cxn>
                  <a:cxn ang="0">
                    <a:pos x="5" y="19"/>
                  </a:cxn>
                  <a:cxn ang="0">
                    <a:pos x="2" y="17"/>
                  </a:cxn>
                  <a:cxn ang="0">
                    <a:pos x="0" y="13"/>
                  </a:cxn>
                  <a:cxn ang="0">
                    <a:pos x="1" y="9"/>
                  </a:cxn>
                  <a:cxn ang="0">
                    <a:pos x="6" y="7"/>
                  </a:cxn>
                  <a:cxn ang="0">
                    <a:pos x="31" y="0"/>
                  </a:cxn>
                </a:cxnLst>
                <a:rect l="0" t="0" r="r" b="b"/>
                <a:pathLst>
                  <a:path w="50" h="74">
                    <a:moveTo>
                      <a:pt x="31" y="0"/>
                    </a:moveTo>
                    <a:cubicBezTo>
                      <a:pt x="31" y="63"/>
                      <a:pt x="31" y="63"/>
                      <a:pt x="31" y="63"/>
                    </a:cubicBezTo>
                    <a:cubicBezTo>
                      <a:pt x="42" y="63"/>
                      <a:pt x="42" y="63"/>
                      <a:pt x="42" y="63"/>
                    </a:cubicBezTo>
                    <a:cubicBezTo>
                      <a:pt x="45" y="63"/>
                      <a:pt x="47" y="63"/>
                      <a:pt x="48" y="65"/>
                    </a:cubicBezTo>
                    <a:cubicBezTo>
                      <a:pt x="49" y="66"/>
                      <a:pt x="50" y="67"/>
                      <a:pt x="50" y="69"/>
                    </a:cubicBezTo>
                    <a:cubicBezTo>
                      <a:pt x="50" y="70"/>
                      <a:pt x="49" y="72"/>
                      <a:pt x="48" y="73"/>
                    </a:cubicBezTo>
                    <a:cubicBezTo>
                      <a:pt x="47" y="74"/>
                      <a:pt x="45" y="74"/>
                      <a:pt x="42" y="74"/>
                    </a:cubicBezTo>
                    <a:cubicBezTo>
                      <a:pt x="8" y="74"/>
                      <a:pt x="8" y="74"/>
                      <a:pt x="8" y="74"/>
                    </a:cubicBezTo>
                    <a:cubicBezTo>
                      <a:pt x="5" y="74"/>
                      <a:pt x="3" y="74"/>
                      <a:pt x="2" y="73"/>
                    </a:cubicBezTo>
                    <a:cubicBezTo>
                      <a:pt x="1" y="72"/>
                      <a:pt x="0" y="70"/>
                      <a:pt x="0" y="69"/>
                    </a:cubicBezTo>
                    <a:cubicBezTo>
                      <a:pt x="0" y="67"/>
                      <a:pt x="1" y="66"/>
                      <a:pt x="2" y="65"/>
                    </a:cubicBezTo>
                    <a:cubicBezTo>
                      <a:pt x="3" y="63"/>
                      <a:pt x="5" y="63"/>
                      <a:pt x="8" y="63"/>
                    </a:cubicBezTo>
                    <a:cubicBezTo>
                      <a:pt x="19" y="63"/>
                      <a:pt x="19" y="63"/>
                      <a:pt x="19" y="63"/>
                    </a:cubicBezTo>
                    <a:cubicBezTo>
                      <a:pt x="19" y="15"/>
                      <a:pt x="19" y="15"/>
                      <a:pt x="19" y="15"/>
                    </a:cubicBezTo>
                    <a:cubicBezTo>
                      <a:pt x="9" y="18"/>
                      <a:pt x="9" y="18"/>
                      <a:pt x="9" y="18"/>
                    </a:cubicBezTo>
                    <a:cubicBezTo>
                      <a:pt x="7" y="18"/>
                      <a:pt x="6" y="19"/>
                      <a:pt x="5" y="19"/>
                    </a:cubicBezTo>
                    <a:cubicBezTo>
                      <a:pt x="4" y="19"/>
                      <a:pt x="3" y="18"/>
                      <a:pt x="2" y="17"/>
                    </a:cubicBezTo>
                    <a:cubicBezTo>
                      <a:pt x="1" y="16"/>
                      <a:pt x="0" y="14"/>
                      <a:pt x="0" y="13"/>
                    </a:cubicBezTo>
                    <a:cubicBezTo>
                      <a:pt x="0" y="11"/>
                      <a:pt x="0" y="10"/>
                      <a:pt x="1" y="9"/>
                    </a:cubicBezTo>
                    <a:cubicBezTo>
                      <a:pt x="2" y="8"/>
                      <a:pt x="4" y="7"/>
                      <a:pt x="6" y="7"/>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6" name="Freeform 135"/>
              <p:cNvSpPr>
                <a:spLocks noChangeAspect="1"/>
              </p:cNvSpPr>
              <p:nvPr/>
            </p:nvSpPr>
            <p:spPr bwMode="auto">
              <a:xfrm>
                <a:off x="9555694" y="4063891"/>
                <a:ext cx="62070" cy="93107"/>
              </a:xfrm>
              <a:custGeom>
                <a:avLst/>
                <a:gdLst/>
                <a:ahLst/>
                <a:cxnLst>
                  <a:cxn ang="0">
                    <a:pos x="31" y="0"/>
                  </a:cxn>
                  <a:cxn ang="0">
                    <a:pos x="31" y="63"/>
                  </a:cxn>
                  <a:cxn ang="0">
                    <a:pos x="42" y="63"/>
                  </a:cxn>
                  <a:cxn ang="0">
                    <a:pos x="48" y="65"/>
                  </a:cxn>
                  <a:cxn ang="0">
                    <a:pos x="50" y="69"/>
                  </a:cxn>
                  <a:cxn ang="0">
                    <a:pos x="48" y="73"/>
                  </a:cxn>
                  <a:cxn ang="0">
                    <a:pos x="42" y="74"/>
                  </a:cxn>
                  <a:cxn ang="0">
                    <a:pos x="8" y="74"/>
                  </a:cxn>
                  <a:cxn ang="0">
                    <a:pos x="2" y="73"/>
                  </a:cxn>
                  <a:cxn ang="0">
                    <a:pos x="0" y="69"/>
                  </a:cxn>
                  <a:cxn ang="0">
                    <a:pos x="2" y="65"/>
                  </a:cxn>
                  <a:cxn ang="0">
                    <a:pos x="8" y="63"/>
                  </a:cxn>
                  <a:cxn ang="0">
                    <a:pos x="19" y="63"/>
                  </a:cxn>
                  <a:cxn ang="0">
                    <a:pos x="19" y="15"/>
                  </a:cxn>
                  <a:cxn ang="0">
                    <a:pos x="9" y="18"/>
                  </a:cxn>
                  <a:cxn ang="0">
                    <a:pos x="6" y="19"/>
                  </a:cxn>
                  <a:cxn ang="0">
                    <a:pos x="2" y="17"/>
                  </a:cxn>
                  <a:cxn ang="0">
                    <a:pos x="0" y="13"/>
                  </a:cxn>
                  <a:cxn ang="0">
                    <a:pos x="1" y="9"/>
                  </a:cxn>
                  <a:cxn ang="0">
                    <a:pos x="6" y="7"/>
                  </a:cxn>
                  <a:cxn ang="0">
                    <a:pos x="31" y="0"/>
                  </a:cxn>
                </a:cxnLst>
                <a:rect l="0" t="0" r="r" b="b"/>
                <a:pathLst>
                  <a:path w="50" h="74">
                    <a:moveTo>
                      <a:pt x="31" y="0"/>
                    </a:moveTo>
                    <a:cubicBezTo>
                      <a:pt x="31" y="63"/>
                      <a:pt x="31" y="63"/>
                      <a:pt x="31" y="63"/>
                    </a:cubicBezTo>
                    <a:cubicBezTo>
                      <a:pt x="42" y="63"/>
                      <a:pt x="42" y="63"/>
                      <a:pt x="42" y="63"/>
                    </a:cubicBezTo>
                    <a:cubicBezTo>
                      <a:pt x="45" y="63"/>
                      <a:pt x="47" y="63"/>
                      <a:pt x="48" y="65"/>
                    </a:cubicBezTo>
                    <a:cubicBezTo>
                      <a:pt x="49" y="66"/>
                      <a:pt x="50" y="67"/>
                      <a:pt x="50" y="69"/>
                    </a:cubicBezTo>
                    <a:cubicBezTo>
                      <a:pt x="50" y="70"/>
                      <a:pt x="49" y="72"/>
                      <a:pt x="48" y="73"/>
                    </a:cubicBezTo>
                    <a:cubicBezTo>
                      <a:pt x="47" y="74"/>
                      <a:pt x="45" y="74"/>
                      <a:pt x="42" y="74"/>
                    </a:cubicBezTo>
                    <a:cubicBezTo>
                      <a:pt x="8" y="74"/>
                      <a:pt x="8" y="74"/>
                      <a:pt x="8" y="74"/>
                    </a:cubicBezTo>
                    <a:cubicBezTo>
                      <a:pt x="5" y="74"/>
                      <a:pt x="3" y="74"/>
                      <a:pt x="2" y="73"/>
                    </a:cubicBezTo>
                    <a:cubicBezTo>
                      <a:pt x="1" y="72"/>
                      <a:pt x="0" y="70"/>
                      <a:pt x="0" y="69"/>
                    </a:cubicBezTo>
                    <a:cubicBezTo>
                      <a:pt x="0" y="67"/>
                      <a:pt x="1" y="66"/>
                      <a:pt x="2" y="65"/>
                    </a:cubicBezTo>
                    <a:cubicBezTo>
                      <a:pt x="3" y="63"/>
                      <a:pt x="5" y="63"/>
                      <a:pt x="8" y="63"/>
                    </a:cubicBezTo>
                    <a:cubicBezTo>
                      <a:pt x="19" y="63"/>
                      <a:pt x="19" y="63"/>
                      <a:pt x="19" y="63"/>
                    </a:cubicBezTo>
                    <a:cubicBezTo>
                      <a:pt x="19" y="15"/>
                      <a:pt x="19" y="15"/>
                      <a:pt x="19" y="15"/>
                    </a:cubicBezTo>
                    <a:cubicBezTo>
                      <a:pt x="9" y="18"/>
                      <a:pt x="9" y="18"/>
                      <a:pt x="9" y="18"/>
                    </a:cubicBezTo>
                    <a:cubicBezTo>
                      <a:pt x="8" y="18"/>
                      <a:pt x="6" y="19"/>
                      <a:pt x="6" y="19"/>
                    </a:cubicBezTo>
                    <a:cubicBezTo>
                      <a:pt x="4" y="19"/>
                      <a:pt x="3" y="18"/>
                      <a:pt x="2" y="17"/>
                    </a:cubicBezTo>
                    <a:cubicBezTo>
                      <a:pt x="1" y="16"/>
                      <a:pt x="0" y="14"/>
                      <a:pt x="0" y="13"/>
                    </a:cubicBezTo>
                    <a:cubicBezTo>
                      <a:pt x="0" y="11"/>
                      <a:pt x="1" y="10"/>
                      <a:pt x="1" y="9"/>
                    </a:cubicBezTo>
                    <a:cubicBezTo>
                      <a:pt x="2" y="8"/>
                      <a:pt x="4" y="7"/>
                      <a:pt x="6" y="7"/>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7" name="Freeform 136"/>
              <p:cNvSpPr>
                <a:spLocks noChangeAspect="1" noEditPoints="1"/>
              </p:cNvSpPr>
              <p:nvPr/>
            </p:nvSpPr>
            <p:spPr bwMode="auto">
              <a:xfrm>
                <a:off x="9644023" y="4063891"/>
                <a:ext cx="62070" cy="95493"/>
              </a:xfrm>
              <a:custGeom>
                <a:avLst/>
                <a:gdLst/>
                <a:ahLst/>
                <a:cxnLst>
                  <a:cxn ang="0">
                    <a:pos x="50" y="32"/>
                  </a:cxn>
                  <a:cxn ang="0">
                    <a:pos x="50" y="45"/>
                  </a:cxn>
                  <a:cxn ang="0">
                    <a:pos x="44" y="66"/>
                  </a:cxn>
                  <a:cxn ang="0">
                    <a:pos x="25" y="76"/>
                  </a:cxn>
                  <a:cxn ang="0">
                    <a:pos x="14" y="73"/>
                  </a:cxn>
                  <a:cxn ang="0">
                    <a:pos x="5" y="62"/>
                  </a:cxn>
                  <a:cxn ang="0">
                    <a:pos x="0" y="45"/>
                  </a:cxn>
                  <a:cxn ang="0">
                    <a:pos x="0" y="32"/>
                  </a:cxn>
                  <a:cxn ang="0">
                    <a:pos x="7" y="11"/>
                  </a:cxn>
                  <a:cxn ang="0">
                    <a:pos x="25" y="0"/>
                  </a:cxn>
                  <a:cxn ang="0">
                    <a:pos x="37" y="3"/>
                  </a:cxn>
                  <a:cxn ang="0">
                    <a:pos x="46" y="15"/>
                  </a:cxn>
                  <a:cxn ang="0">
                    <a:pos x="50" y="32"/>
                  </a:cxn>
                  <a:cxn ang="0">
                    <a:pos x="39" y="32"/>
                  </a:cxn>
                  <a:cxn ang="0">
                    <a:pos x="33" y="16"/>
                  </a:cxn>
                  <a:cxn ang="0">
                    <a:pos x="25" y="12"/>
                  </a:cxn>
                  <a:cxn ang="0">
                    <a:pos x="17" y="16"/>
                  </a:cxn>
                  <a:cxn ang="0">
                    <a:pos x="12" y="32"/>
                  </a:cxn>
                  <a:cxn ang="0">
                    <a:pos x="12" y="45"/>
                  </a:cxn>
                  <a:cxn ang="0">
                    <a:pos x="17" y="61"/>
                  </a:cxn>
                  <a:cxn ang="0">
                    <a:pos x="25" y="65"/>
                  </a:cxn>
                  <a:cxn ang="0">
                    <a:pos x="34" y="60"/>
                  </a:cxn>
                  <a:cxn ang="0">
                    <a:pos x="39" y="45"/>
                  </a:cxn>
                  <a:cxn ang="0">
                    <a:pos x="39" y="32"/>
                  </a:cxn>
                </a:cxnLst>
                <a:rect l="0" t="0" r="r" b="b"/>
                <a:pathLst>
                  <a:path w="50" h="76">
                    <a:moveTo>
                      <a:pt x="50" y="32"/>
                    </a:moveTo>
                    <a:cubicBezTo>
                      <a:pt x="50" y="45"/>
                      <a:pt x="50" y="45"/>
                      <a:pt x="50" y="45"/>
                    </a:cubicBezTo>
                    <a:cubicBezTo>
                      <a:pt x="50" y="52"/>
                      <a:pt x="48" y="59"/>
                      <a:pt x="44" y="66"/>
                    </a:cubicBezTo>
                    <a:cubicBezTo>
                      <a:pt x="39" y="73"/>
                      <a:pt x="33" y="76"/>
                      <a:pt x="25" y="76"/>
                    </a:cubicBezTo>
                    <a:cubicBezTo>
                      <a:pt x="21" y="76"/>
                      <a:pt x="17" y="75"/>
                      <a:pt x="14" y="73"/>
                    </a:cubicBezTo>
                    <a:cubicBezTo>
                      <a:pt x="10" y="71"/>
                      <a:pt x="7" y="67"/>
                      <a:pt x="5" y="62"/>
                    </a:cubicBezTo>
                    <a:cubicBezTo>
                      <a:pt x="2" y="56"/>
                      <a:pt x="0" y="51"/>
                      <a:pt x="0" y="45"/>
                    </a:cubicBezTo>
                    <a:cubicBezTo>
                      <a:pt x="0" y="32"/>
                      <a:pt x="0" y="32"/>
                      <a:pt x="0" y="32"/>
                    </a:cubicBezTo>
                    <a:cubicBezTo>
                      <a:pt x="0" y="25"/>
                      <a:pt x="2" y="17"/>
                      <a:pt x="7" y="11"/>
                    </a:cubicBezTo>
                    <a:cubicBezTo>
                      <a:pt x="11" y="4"/>
                      <a:pt x="17" y="0"/>
                      <a:pt x="25" y="0"/>
                    </a:cubicBezTo>
                    <a:cubicBezTo>
                      <a:pt x="30" y="0"/>
                      <a:pt x="34" y="1"/>
                      <a:pt x="37" y="3"/>
                    </a:cubicBezTo>
                    <a:cubicBezTo>
                      <a:pt x="40" y="5"/>
                      <a:pt x="43" y="9"/>
                      <a:pt x="46" y="15"/>
                    </a:cubicBezTo>
                    <a:cubicBezTo>
                      <a:pt x="49" y="20"/>
                      <a:pt x="50" y="26"/>
                      <a:pt x="50" y="32"/>
                    </a:cubicBezTo>
                    <a:close/>
                    <a:moveTo>
                      <a:pt x="39" y="32"/>
                    </a:moveTo>
                    <a:cubicBezTo>
                      <a:pt x="39" y="26"/>
                      <a:pt x="37" y="20"/>
                      <a:pt x="33" y="16"/>
                    </a:cubicBezTo>
                    <a:cubicBezTo>
                      <a:pt x="31" y="13"/>
                      <a:pt x="29" y="12"/>
                      <a:pt x="25" y="12"/>
                    </a:cubicBezTo>
                    <a:cubicBezTo>
                      <a:pt x="22" y="12"/>
                      <a:pt x="19" y="13"/>
                      <a:pt x="17" y="16"/>
                    </a:cubicBezTo>
                    <a:cubicBezTo>
                      <a:pt x="13" y="20"/>
                      <a:pt x="12" y="26"/>
                      <a:pt x="12" y="32"/>
                    </a:cubicBezTo>
                    <a:cubicBezTo>
                      <a:pt x="12" y="45"/>
                      <a:pt x="12" y="45"/>
                      <a:pt x="12" y="45"/>
                    </a:cubicBezTo>
                    <a:cubicBezTo>
                      <a:pt x="12" y="51"/>
                      <a:pt x="13" y="56"/>
                      <a:pt x="17" y="61"/>
                    </a:cubicBezTo>
                    <a:cubicBezTo>
                      <a:pt x="19" y="63"/>
                      <a:pt x="22" y="65"/>
                      <a:pt x="25" y="65"/>
                    </a:cubicBezTo>
                    <a:cubicBezTo>
                      <a:pt x="29" y="65"/>
                      <a:pt x="31" y="63"/>
                      <a:pt x="34" y="60"/>
                    </a:cubicBezTo>
                    <a:cubicBezTo>
                      <a:pt x="37" y="56"/>
                      <a:pt x="39" y="51"/>
                      <a:pt x="39" y="45"/>
                    </a:cubicBezTo>
                    <a:lnTo>
                      <a:pt x="39" y="32"/>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8" name="Freeform 137"/>
              <p:cNvSpPr>
                <a:spLocks noChangeAspect="1"/>
              </p:cNvSpPr>
              <p:nvPr/>
            </p:nvSpPr>
            <p:spPr bwMode="auto">
              <a:xfrm>
                <a:off x="9732355" y="4063891"/>
                <a:ext cx="62070" cy="93107"/>
              </a:xfrm>
              <a:custGeom>
                <a:avLst/>
                <a:gdLst/>
                <a:ahLst/>
                <a:cxnLst>
                  <a:cxn ang="0">
                    <a:pos x="30" y="0"/>
                  </a:cxn>
                  <a:cxn ang="0">
                    <a:pos x="30" y="63"/>
                  </a:cxn>
                  <a:cxn ang="0">
                    <a:pos x="42" y="63"/>
                  </a:cxn>
                  <a:cxn ang="0">
                    <a:pos x="48" y="65"/>
                  </a:cxn>
                  <a:cxn ang="0">
                    <a:pos x="49" y="69"/>
                  </a:cxn>
                  <a:cxn ang="0">
                    <a:pos x="48" y="73"/>
                  </a:cxn>
                  <a:cxn ang="0">
                    <a:pos x="42" y="74"/>
                  </a:cxn>
                  <a:cxn ang="0">
                    <a:pos x="7" y="74"/>
                  </a:cxn>
                  <a:cxn ang="0">
                    <a:pos x="1" y="73"/>
                  </a:cxn>
                  <a:cxn ang="0">
                    <a:pos x="0" y="69"/>
                  </a:cxn>
                  <a:cxn ang="0">
                    <a:pos x="1" y="65"/>
                  </a:cxn>
                  <a:cxn ang="0">
                    <a:pos x="7" y="63"/>
                  </a:cxn>
                  <a:cxn ang="0">
                    <a:pos x="19" y="63"/>
                  </a:cxn>
                  <a:cxn ang="0">
                    <a:pos x="19" y="15"/>
                  </a:cxn>
                  <a:cxn ang="0">
                    <a:pos x="9" y="18"/>
                  </a:cxn>
                  <a:cxn ang="0">
                    <a:pos x="5" y="19"/>
                  </a:cxn>
                  <a:cxn ang="0">
                    <a:pos x="1" y="17"/>
                  </a:cxn>
                  <a:cxn ang="0">
                    <a:pos x="0" y="13"/>
                  </a:cxn>
                  <a:cxn ang="0">
                    <a:pos x="1" y="9"/>
                  </a:cxn>
                  <a:cxn ang="0">
                    <a:pos x="6" y="7"/>
                  </a:cxn>
                  <a:cxn ang="0">
                    <a:pos x="30" y="0"/>
                  </a:cxn>
                </a:cxnLst>
                <a:rect l="0" t="0" r="r" b="b"/>
                <a:pathLst>
                  <a:path w="49" h="74">
                    <a:moveTo>
                      <a:pt x="30" y="0"/>
                    </a:moveTo>
                    <a:cubicBezTo>
                      <a:pt x="30" y="63"/>
                      <a:pt x="30" y="63"/>
                      <a:pt x="30" y="63"/>
                    </a:cubicBezTo>
                    <a:cubicBezTo>
                      <a:pt x="42" y="63"/>
                      <a:pt x="42" y="63"/>
                      <a:pt x="42" y="63"/>
                    </a:cubicBezTo>
                    <a:cubicBezTo>
                      <a:pt x="44" y="63"/>
                      <a:pt x="46" y="63"/>
                      <a:pt x="48" y="65"/>
                    </a:cubicBezTo>
                    <a:cubicBezTo>
                      <a:pt x="49" y="66"/>
                      <a:pt x="49" y="67"/>
                      <a:pt x="49" y="69"/>
                    </a:cubicBezTo>
                    <a:cubicBezTo>
                      <a:pt x="49" y="70"/>
                      <a:pt x="49" y="72"/>
                      <a:pt x="48" y="73"/>
                    </a:cubicBezTo>
                    <a:cubicBezTo>
                      <a:pt x="46" y="74"/>
                      <a:pt x="44" y="74"/>
                      <a:pt x="42" y="74"/>
                    </a:cubicBezTo>
                    <a:cubicBezTo>
                      <a:pt x="7" y="74"/>
                      <a:pt x="7" y="74"/>
                      <a:pt x="7" y="74"/>
                    </a:cubicBezTo>
                    <a:cubicBezTo>
                      <a:pt x="4" y="74"/>
                      <a:pt x="3" y="74"/>
                      <a:pt x="1" y="73"/>
                    </a:cubicBezTo>
                    <a:cubicBezTo>
                      <a:pt x="0" y="72"/>
                      <a:pt x="0" y="70"/>
                      <a:pt x="0" y="69"/>
                    </a:cubicBezTo>
                    <a:cubicBezTo>
                      <a:pt x="0" y="67"/>
                      <a:pt x="0" y="66"/>
                      <a:pt x="1" y="65"/>
                    </a:cubicBezTo>
                    <a:cubicBezTo>
                      <a:pt x="3" y="63"/>
                      <a:pt x="4" y="63"/>
                      <a:pt x="7" y="63"/>
                    </a:cubicBezTo>
                    <a:cubicBezTo>
                      <a:pt x="19" y="63"/>
                      <a:pt x="19" y="63"/>
                      <a:pt x="19" y="63"/>
                    </a:cubicBezTo>
                    <a:cubicBezTo>
                      <a:pt x="19" y="15"/>
                      <a:pt x="19" y="15"/>
                      <a:pt x="19" y="15"/>
                    </a:cubicBezTo>
                    <a:cubicBezTo>
                      <a:pt x="9" y="18"/>
                      <a:pt x="9" y="18"/>
                      <a:pt x="9" y="18"/>
                    </a:cubicBezTo>
                    <a:cubicBezTo>
                      <a:pt x="7" y="18"/>
                      <a:pt x="6" y="19"/>
                      <a:pt x="5" y="19"/>
                    </a:cubicBezTo>
                    <a:cubicBezTo>
                      <a:pt x="3" y="19"/>
                      <a:pt x="2" y="18"/>
                      <a:pt x="1" y="17"/>
                    </a:cubicBezTo>
                    <a:cubicBezTo>
                      <a:pt x="0" y="16"/>
                      <a:pt x="0" y="14"/>
                      <a:pt x="0" y="13"/>
                    </a:cubicBezTo>
                    <a:cubicBezTo>
                      <a:pt x="0" y="11"/>
                      <a:pt x="0" y="10"/>
                      <a:pt x="1" y="9"/>
                    </a:cubicBezTo>
                    <a:cubicBezTo>
                      <a:pt x="1" y="8"/>
                      <a:pt x="3" y="7"/>
                      <a:pt x="6" y="7"/>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79" name="Freeform 138"/>
              <p:cNvSpPr>
                <a:spLocks noChangeAspect="1" noEditPoints="1"/>
              </p:cNvSpPr>
              <p:nvPr/>
            </p:nvSpPr>
            <p:spPr bwMode="auto">
              <a:xfrm>
                <a:off x="9202372" y="4188032"/>
                <a:ext cx="59684" cy="93107"/>
              </a:xfrm>
              <a:custGeom>
                <a:avLst/>
                <a:gdLst/>
                <a:ahLst/>
                <a:cxnLst>
                  <a:cxn ang="0">
                    <a:pos x="49" y="32"/>
                  </a:cxn>
                  <a:cxn ang="0">
                    <a:pos x="49" y="44"/>
                  </a:cxn>
                  <a:cxn ang="0">
                    <a:pos x="43" y="65"/>
                  </a:cxn>
                  <a:cxn ang="0">
                    <a:pos x="24" y="76"/>
                  </a:cxn>
                  <a:cxn ang="0">
                    <a:pos x="13" y="73"/>
                  </a:cxn>
                  <a:cxn ang="0">
                    <a:pos x="4" y="61"/>
                  </a:cxn>
                  <a:cxn ang="0">
                    <a:pos x="0" y="44"/>
                  </a:cxn>
                  <a:cxn ang="0">
                    <a:pos x="0" y="32"/>
                  </a:cxn>
                  <a:cxn ang="0">
                    <a:pos x="6" y="10"/>
                  </a:cxn>
                  <a:cxn ang="0">
                    <a:pos x="24" y="0"/>
                  </a:cxn>
                  <a:cxn ang="0">
                    <a:pos x="36" y="3"/>
                  </a:cxn>
                  <a:cxn ang="0">
                    <a:pos x="45" y="14"/>
                  </a:cxn>
                  <a:cxn ang="0">
                    <a:pos x="49" y="32"/>
                  </a:cxn>
                  <a:cxn ang="0">
                    <a:pos x="38" y="32"/>
                  </a:cxn>
                  <a:cxn ang="0">
                    <a:pos x="33" y="15"/>
                  </a:cxn>
                  <a:cxn ang="0">
                    <a:pos x="24" y="11"/>
                  </a:cxn>
                  <a:cxn ang="0">
                    <a:pos x="16" y="16"/>
                  </a:cxn>
                  <a:cxn ang="0">
                    <a:pos x="11" y="32"/>
                  </a:cxn>
                  <a:cxn ang="0">
                    <a:pos x="11" y="44"/>
                  </a:cxn>
                  <a:cxn ang="0">
                    <a:pos x="16" y="60"/>
                  </a:cxn>
                  <a:cxn ang="0">
                    <a:pos x="24" y="64"/>
                  </a:cxn>
                  <a:cxn ang="0">
                    <a:pos x="33" y="60"/>
                  </a:cxn>
                  <a:cxn ang="0">
                    <a:pos x="38" y="44"/>
                  </a:cxn>
                  <a:cxn ang="0">
                    <a:pos x="38" y="32"/>
                  </a:cxn>
                </a:cxnLst>
                <a:rect l="0" t="0" r="r" b="b"/>
                <a:pathLst>
                  <a:path w="49" h="76">
                    <a:moveTo>
                      <a:pt x="49" y="32"/>
                    </a:moveTo>
                    <a:cubicBezTo>
                      <a:pt x="49" y="44"/>
                      <a:pt x="49" y="44"/>
                      <a:pt x="49" y="44"/>
                    </a:cubicBezTo>
                    <a:cubicBezTo>
                      <a:pt x="49" y="51"/>
                      <a:pt x="47" y="59"/>
                      <a:pt x="43" y="65"/>
                    </a:cubicBezTo>
                    <a:cubicBezTo>
                      <a:pt x="39" y="72"/>
                      <a:pt x="32" y="76"/>
                      <a:pt x="24" y="76"/>
                    </a:cubicBezTo>
                    <a:cubicBezTo>
                      <a:pt x="20" y="76"/>
                      <a:pt x="16" y="75"/>
                      <a:pt x="13" y="73"/>
                    </a:cubicBezTo>
                    <a:cubicBezTo>
                      <a:pt x="10" y="71"/>
                      <a:pt x="7" y="67"/>
                      <a:pt x="4" y="61"/>
                    </a:cubicBezTo>
                    <a:cubicBezTo>
                      <a:pt x="1" y="56"/>
                      <a:pt x="0" y="50"/>
                      <a:pt x="0" y="44"/>
                    </a:cubicBezTo>
                    <a:cubicBezTo>
                      <a:pt x="0" y="32"/>
                      <a:pt x="0" y="32"/>
                      <a:pt x="0" y="32"/>
                    </a:cubicBezTo>
                    <a:cubicBezTo>
                      <a:pt x="0" y="24"/>
                      <a:pt x="2" y="17"/>
                      <a:pt x="6" y="10"/>
                    </a:cubicBezTo>
                    <a:cubicBezTo>
                      <a:pt x="10" y="3"/>
                      <a:pt x="16" y="0"/>
                      <a:pt x="24" y="0"/>
                    </a:cubicBezTo>
                    <a:cubicBezTo>
                      <a:pt x="29" y="0"/>
                      <a:pt x="33" y="1"/>
                      <a:pt x="36" y="3"/>
                    </a:cubicBezTo>
                    <a:cubicBezTo>
                      <a:pt x="39" y="5"/>
                      <a:pt x="42" y="9"/>
                      <a:pt x="45" y="14"/>
                    </a:cubicBezTo>
                    <a:cubicBezTo>
                      <a:pt x="48" y="20"/>
                      <a:pt x="49" y="25"/>
                      <a:pt x="49" y="32"/>
                    </a:cubicBezTo>
                    <a:close/>
                    <a:moveTo>
                      <a:pt x="38" y="32"/>
                    </a:moveTo>
                    <a:cubicBezTo>
                      <a:pt x="38" y="25"/>
                      <a:pt x="36" y="20"/>
                      <a:pt x="33" y="15"/>
                    </a:cubicBezTo>
                    <a:cubicBezTo>
                      <a:pt x="31" y="13"/>
                      <a:pt x="28" y="11"/>
                      <a:pt x="24" y="11"/>
                    </a:cubicBezTo>
                    <a:cubicBezTo>
                      <a:pt x="21" y="11"/>
                      <a:pt x="18" y="13"/>
                      <a:pt x="16" y="16"/>
                    </a:cubicBezTo>
                    <a:cubicBezTo>
                      <a:pt x="13" y="20"/>
                      <a:pt x="11" y="25"/>
                      <a:pt x="11" y="32"/>
                    </a:cubicBezTo>
                    <a:cubicBezTo>
                      <a:pt x="11" y="44"/>
                      <a:pt x="11" y="44"/>
                      <a:pt x="11" y="44"/>
                    </a:cubicBezTo>
                    <a:cubicBezTo>
                      <a:pt x="11" y="50"/>
                      <a:pt x="13" y="56"/>
                      <a:pt x="16" y="60"/>
                    </a:cubicBezTo>
                    <a:cubicBezTo>
                      <a:pt x="18" y="63"/>
                      <a:pt x="21" y="64"/>
                      <a:pt x="24" y="64"/>
                    </a:cubicBezTo>
                    <a:cubicBezTo>
                      <a:pt x="28" y="64"/>
                      <a:pt x="31" y="63"/>
                      <a:pt x="33" y="60"/>
                    </a:cubicBezTo>
                    <a:cubicBezTo>
                      <a:pt x="36" y="56"/>
                      <a:pt x="38" y="50"/>
                      <a:pt x="38" y="44"/>
                    </a:cubicBezTo>
                    <a:lnTo>
                      <a:pt x="38" y="32"/>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0" name="Freeform 139"/>
              <p:cNvSpPr>
                <a:spLocks noChangeAspect="1" noEditPoints="1"/>
              </p:cNvSpPr>
              <p:nvPr/>
            </p:nvSpPr>
            <p:spPr bwMode="auto">
              <a:xfrm>
                <a:off x="9290703" y="4188032"/>
                <a:ext cx="59684" cy="93107"/>
              </a:xfrm>
              <a:custGeom>
                <a:avLst/>
                <a:gdLst/>
                <a:ahLst/>
                <a:cxnLst>
                  <a:cxn ang="0">
                    <a:pos x="49" y="32"/>
                  </a:cxn>
                  <a:cxn ang="0">
                    <a:pos x="49" y="44"/>
                  </a:cxn>
                  <a:cxn ang="0">
                    <a:pos x="43" y="65"/>
                  </a:cxn>
                  <a:cxn ang="0">
                    <a:pos x="25" y="76"/>
                  </a:cxn>
                  <a:cxn ang="0">
                    <a:pos x="13" y="73"/>
                  </a:cxn>
                  <a:cxn ang="0">
                    <a:pos x="4" y="61"/>
                  </a:cxn>
                  <a:cxn ang="0">
                    <a:pos x="0" y="44"/>
                  </a:cxn>
                  <a:cxn ang="0">
                    <a:pos x="0" y="32"/>
                  </a:cxn>
                  <a:cxn ang="0">
                    <a:pos x="6" y="10"/>
                  </a:cxn>
                  <a:cxn ang="0">
                    <a:pos x="24" y="0"/>
                  </a:cxn>
                  <a:cxn ang="0">
                    <a:pos x="36" y="3"/>
                  </a:cxn>
                  <a:cxn ang="0">
                    <a:pos x="45" y="14"/>
                  </a:cxn>
                  <a:cxn ang="0">
                    <a:pos x="49" y="32"/>
                  </a:cxn>
                  <a:cxn ang="0">
                    <a:pos x="38" y="32"/>
                  </a:cxn>
                  <a:cxn ang="0">
                    <a:pos x="33" y="15"/>
                  </a:cxn>
                  <a:cxn ang="0">
                    <a:pos x="25" y="11"/>
                  </a:cxn>
                  <a:cxn ang="0">
                    <a:pos x="16" y="16"/>
                  </a:cxn>
                  <a:cxn ang="0">
                    <a:pos x="11" y="32"/>
                  </a:cxn>
                  <a:cxn ang="0">
                    <a:pos x="11" y="44"/>
                  </a:cxn>
                  <a:cxn ang="0">
                    <a:pos x="16" y="60"/>
                  </a:cxn>
                  <a:cxn ang="0">
                    <a:pos x="25" y="64"/>
                  </a:cxn>
                  <a:cxn ang="0">
                    <a:pos x="33" y="60"/>
                  </a:cxn>
                  <a:cxn ang="0">
                    <a:pos x="38" y="44"/>
                  </a:cxn>
                  <a:cxn ang="0">
                    <a:pos x="38" y="32"/>
                  </a:cxn>
                </a:cxnLst>
                <a:rect l="0" t="0" r="r" b="b"/>
                <a:pathLst>
                  <a:path w="49" h="76">
                    <a:moveTo>
                      <a:pt x="49" y="32"/>
                    </a:moveTo>
                    <a:cubicBezTo>
                      <a:pt x="49" y="44"/>
                      <a:pt x="49" y="44"/>
                      <a:pt x="49" y="44"/>
                    </a:cubicBezTo>
                    <a:cubicBezTo>
                      <a:pt x="49" y="51"/>
                      <a:pt x="47" y="59"/>
                      <a:pt x="43" y="65"/>
                    </a:cubicBezTo>
                    <a:cubicBezTo>
                      <a:pt x="39" y="72"/>
                      <a:pt x="33" y="76"/>
                      <a:pt x="25" y="76"/>
                    </a:cubicBezTo>
                    <a:cubicBezTo>
                      <a:pt x="20" y="76"/>
                      <a:pt x="16" y="75"/>
                      <a:pt x="13" y="73"/>
                    </a:cubicBezTo>
                    <a:cubicBezTo>
                      <a:pt x="10" y="71"/>
                      <a:pt x="7" y="67"/>
                      <a:pt x="4" y="61"/>
                    </a:cubicBezTo>
                    <a:cubicBezTo>
                      <a:pt x="1" y="56"/>
                      <a:pt x="0" y="50"/>
                      <a:pt x="0" y="44"/>
                    </a:cubicBezTo>
                    <a:cubicBezTo>
                      <a:pt x="0" y="32"/>
                      <a:pt x="0" y="32"/>
                      <a:pt x="0" y="32"/>
                    </a:cubicBezTo>
                    <a:cubicBezTo>
                      <a:pt x="0" y="24"/>
                      <a:pt x="2" y="17"/>
                      <a:pt x="6" y="10"/>
                    </a:cubicBezTo>
                    <a:cubicBezTo>
                      <a:pt x="10" y="3"/>
                      <a:pt x="16" y="0"/>
                      <a:pt x="24" y="0"/>
                    </a:cubicBezTo>
                    <a:cubicBezTo>
                      <a:pt x="29" y="0"/>
                      <a:pt x="33" y="1"/>
                      <a:pt x="36" y="3"/>
                    </a:cubicBezTo>
                    <a:cubicBezTo>
                      <a:pt x="39" y="5"/>
                      <a:pt x="42" y="9"/>
                      <a:pt x="45" y="14"/>
                    </a:cubicBezTo>
                    <a:cubicBezTo>
                      <a:pt x="48" y="20"/>
                      <a:pt x="49" y="25"/>
                      <a:pt x="49" y="32"/>
                    </a:cubicBezTo>
                    <a:close/>
                    <a:moveTo>
                      <a:pt x="38" y="32"/>
                    </a:moveTo>
                    <a:cubicBezTo>
                      <a:pt x="38" y="25"/>
                      <a:pt x="36" y="20"/>
                      <a:pt x="33" y="15"/>
                    </a:cubicBezTo>
                    <a:cubicBezTo>
                      <a:pt x="31" y="13"/>
                      <a:pt x="28" y="11"/>
                      <a:pt x="25" y="11"/>
                    </a:cubicBezTo>
                    <a:cubicBezTo>
                      <a:pt x="21" y="11"/>
                      <a:pt x="18" y="13"/>
                      <a:pt x="16" y="16"/>
                    </a:cubicBezTo>
                    <a:cubicBezTo>
                      <a:pt x="13" y="20"/>
                      <a:pt x="11" y="25"/>
                      <a:pt x="11" y="32"/>
                    </a:cubicBezTo>
                    <a:cubicBezTo>
                      <a:pt x="11" y="44"/>
                      <a:pt x="11" y="44"/>
                      <a:pt x="11" y="44"/>
                    </a:cubicBezTo>
                    <a:cubicBezTo>
                      <a:pt x="11" y="50"/>
                      <a:pt x="13" y="56"/>
                      <a:pt x="16" y="60"/>
                    </a:cubicBezTo>
                    <a:cubicBezTo>
                      <a:pt x="18" y="63"/>
                      <a:pt x="21" y="64"/>
                      <a:pt x="25" y="64"/>
                    </a:cubicBezTo>
                    <a:cubicBezTo>
                      <a:pt x="28" y="64"/>
                      <a:pt x="31" y="63"/>
                      <a:pt x="33" y="60"/>
                    </a:cubicBezTo>
                    <a:cubicBezTo>
                      <a:pt x="36" y="56"/>
                      <a:pt x="38" y="50"/>
                      <a:pt x="38" y="44"/>
                    </a:cubicBezTo>
                    <a:lnTo>
                      <a:pt x="38" y="32"/>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1" name="Freeform 140"/>
              <p:cNvSpPr>
                <a:spLocks noChangeAspect="1"/>
              </p:cNvSpPr>
              <p:nvPr/>
            </p:nvSpPr>
            <p:spPr bwMode="auto">
              <a:xfrm>
                <a:off x="9379033" y="4188032"/>
                <a:ext cx="62070" cy="90719"/>
              </a:xfrm>
              <a:custGeom>
                <a:avLst/>
                <a:gdLst/>
                <a:ahLst/>
                <a:cxnLst>
                  <a:cxn ang="0">
                    <a:pos x="31" y="0"/>
                  </a:cxn>
                  <a:cxn ang="0">
                    <a:pos x="31" y="63"/>
                  </a:cxn>
                  <a:cxn ang="0">
                    <a:pos x="42" y="63"/>
                  </a:cxn>
                  <a:cxn ang="0">
                    <a:pos x="48" y="64"/>
                  </a:cxn>
                  <a:cxn ang="0">
                    <a:pos x="50" y="68"/>
                  </a:cxn>
                  <a:cxn ang="0">
                    <a:pos x="48" y="72"/>
                  </a:cxn>
                  <a:cxn ang="0">
                    <a:pos x="42" y="74"/>
                  </a:cxn>
                  <a:cxn ang="0">
                    <a:pos x="8" y="74"/>
                  </a:cxn>
                  <a:cxn ang="0">
                    <a:pos x="2" y="72"/>
                  </a:cxn>
                  <a:cxn ang="0">
                    <a:pos x="0" y="68"/>
                  </a:cxn>
                  <a:cxn ang="0">
                    <a:pos x="2" y="64"/>
                  </a:cxn>
                  <a:cxn ang="0">
                    <a:pos x="8" y="63"/>
                  </a:cxn>
                  <a:cxn ang="0">
                    <a:pos x="19" y="63"/>
                  </a:cxn>
                  <a:cxn ang="0">
                    <a:pos x="19" y="15"/>
                  </a:cxn>
                  <a:cxn ang="0">
                    <a:pos x="9" y="18"/>
                  </a:cxn>
                  <a:cxn ang="0">
                    <a:pos x="5" y="18"/>
                  </a:cxn>
                  <a:cxn ang="0">
                    <a:pos x="1" y="17"/>
                  </a:cxn>
                  <a:cxn ang="0">
                    <a:pos x="0" y="12"/>
                  </a:cxn>
                  <a:cxn ang="0">
                    <a:pos x="1" y="9"/>
                  </a:cxn>
                  <a:cxn ang="0">
                    <a:pos x="6" y="6"/>
                  </a:cxn>
                  <a:cxn ang="0">
                    <a:pos x="31" y="0"/>
                  </a:cxn>
                </a:cxnLst>
                <a:rect l="0" t="0" r="r" b="b"/>
                <a:pathLst>
                  <a:path w="50" h="74">
                    <a:moveTo>
                      <a:pt x="31" y="0"/>
                    </a:moveTo>
                    <a:cubicBezTo>
                      <a:pt x="31" y="63"/>
                      <a:pt x="31" y="63"/>
                      <a:pt x="31" y="63"/>
                    </a:cubicBezTo>
                    <a:cubicBezTo>
                      <a:pt x="42" y="63"/>
                      <a:pt x="42" y="63"/>
                      <a:pt x="42" y="63"/>
                    </a:cubicBezTo>
                    <a:cubicBezTo>
                      <a:pt x="45" y="63"/>
                      <a:pt x="47" y="63"/>
                      <a:pt x="48" y="64"/>
                    </a:cubicBezTo>
                    <a:cubicBezTo>
                      <a:pt x="49" y="65"/>
                      <a:pt x="50" y="67"/>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7"/>
                      <a:pt x="1" y="65"/>
                      <a:pt x="2" y="64"/>
                    </a:cubicBezTo>
                    <a:cubicBezTo>
                      <a:pt x="3" y="63"/>
                      <a:pt x="5" y="63"/>
                      <a:pt x="8" y="63"/>
                    </a:cubicBezTo>
                    <a:cubicBezTo>
                      <a:pt x="19" y="63"/>
                      <a:pt x="19" y="63"/>
                      <a:pt x="19" y="63"/>
                    </a:cubicBezTo>
                    <a:cubicBezTo>
                      <a:pt x="19" y="15"/>
                      <a:pt x="19" y="15"/>
                      <a:pt x="19" y="15"/>
                    </a:cubicBezTo>
                    <a:cubicBezTo>
                      <a:pt x="9" y="18"/>
                      <a:pt x="9" y="18"/>
                      <a:pt x="9" y="18"/>
                    </a:cubicBezTo>
                    <a:cubicBezTo>
                      <a:pt x="7" y="18"/>
                      <a:pt x="6" y="18"/>
                      <a:pt x="5" y="18"/>
                    </a:cubicBezTo>
                    <a:cubicBezTo>
                      <a:pt x="4" y="18"/>
                      <a:pt x="3" y="18"/>
                      <a:pt x="1" y="17"/>
                    </a:cubicBezTo>
                    <a:cubicBezTo>
                      <a:pt x="0" y="15"/>
                      <a:pt x="0" y="14"/>
                      <a:pt x="0" y="12"/>
                    </a:cubicBezTo>
                    <a:cubicBezTo>
                      <a:pt x="0" y="11"/>
                      <a:pt x="0" y="10"/>
                      <a:pt x="1" y="9"/>
                    </a:cubicBezTo>
                    <a:cubicBezTo>
                      <a:pt x="2" y="8"/>
                      <a:pt x="3"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2" name="Freeform 141"/>
              <p:cNvSpPr>
                <a:spLocks noChangeAspect="1"/>
              </p:cNvSpPr>
              <p:nvPr/>
            </p:nvSpPr>
            <p:spPr bwMode="auto">
              <a:xfrm>
                <a:off x="9467362" y="4188032"/>
                <a:ext cx="62070" cy="90719"/>
              </a:xfrm>
              <a:custGeom>
                <a:avLst/>
                <a:gdLst/>
                <a:ahLst/>
                <a:cxnLst>
                  <a:cxn ang="0">
                    <a:pos x="31" y="0"/>
                  </a:cxn>
                  <a:cxn ang="0">
                    <a:pos x="31" y="63"/>
                  </a:cxn>
                  <a:cxn ang="0">
                    <a:pos x="42" y="63"/>
                  </a:cxn>
                  <a:cxn ang="0">
                    <a:pos x="48" y="64"/>
                  </a:cxn>
                  <a:cxn ang="0">
                    <a:pos x="50" y="68"/>
                  </a:cxn>
                  <a:cxn ang="0">
                    <a:pos x="48" y="72"/>
                  </a:cxn>
                  <a:cxn ang="0">
                    <a:pos x="42" y="74"/>
                  </a:cxn>
                  <a:cxn ang="0">
                    <a:pos x="8" y="74"/>
                  </a:cxn>
                  <a:cxn ang="0">
                    <a:pos x="2" y="72"/>
                  </a:cxn>
                  <a:cxn ang="0">
                    <a:pos x="0" y="68"/>
                  </a:cxn>
                  <a:cxn ang="0">
                    <a:pos x="2" y="64"/>
                  </a:cxn>
                  <a:cxn ang="0">
                    <a:pos x="8" y="63"/>
                  </a:cxn>
                  <a:cxn ang="0">
                    <a:pos x="19" y="63"/>
                  </a:cxn>
                  <a:cxn ang="0">
                    <a:pos x="19" y="15"/>
                  </a:cxn>
                  <a:cxn ang="0">
                    <a:pos x="9" y="18"/>
                  </a:cxn>
                  <a:cxn ang="0">
                    <a:pos x="5" y="18"/>
                  </a:cxn>
                  <a:cxn ang="0">
                    <a:pos x="2" y="17"/>
                  </a:cxn>
                  <a:cxn ang="0">
                    <a:pos x="0" y="12"/>
                  </a:cxn>
                  <a:cxn ang="0">
                    <a:pos x="1" y="9"/>
                  </a:cxn>
                  <a:cxn ang="0">
                    <a:pos x="6" y="6"/>
                  </a:cxn>
                  <a:cxn ang="0">
                    <a:pos x="31" y="0"/>
                  </a:cxn>
                </a:cxnLst>
                <a:rect l="0" t="0" r="r" b="b"/>
                <a:pathLst>
                  <a:path w="50" h="74">
                    <a:moveTo>
                      <a:pt x="31" y="0"/>
                    </a:moveTo>
                    <a:cubicBezTo>
                      <a:pt x="31" y="63"/>
                      <a:pt x="31" y="63"/>
                      <a:pt x="31" y="63"/>
                    </a:cubicBezTo>
                    <a:cubicBezTo>
                      <a:pt x="42" y="63"/>
                      <a:pt x="42" y="63"/>
                      <a:pt x="42" y="63"/>
                    </a:cubicBezTo>
                    <a:cubicBezTo>
                      <a:pt x="45" y="63"/>
                      <a:pt x="47" y="63"/>
                      <a:pt x="48" y="64"/>
                    </a:cubicBezTo>
                    <a:cubicBezTo>
                      <a:pt x="49" y="65"/>
                      <a:pt x="50" y="67"/>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7"/>
                      <a:pt x="1" y="65"/>
                      <a:pt x="2" y="64"/>
                    </a:cubicBezTo>
                    <a:cubicBezTo>
                      <a:pt x="3" y="63"/>
                      <a:pt x="5" y="63"/>
                      <a:pt x="8" y="63"/>
                    </a:cubicBezTo>
                    <a:cubicBezTo>
                      <a:pt x="19" y="63"/>
                      <a:pt x="19" y="63"/>
                      <a:pt x="19" y="63"/>
                    </a:cubicBezTo>
                    <a:cubicBezTo>
                      <a:pt x="19" y="15"/>
                      <a:pt x="19" y="15"/>
                      <a:pt x="19" y="15"/>
                    </a:cubicBezTo>
                    <a:cubicBezTo>
                      <a:pt x="9" y="18"/>
                      <a:pt x="9" y="18"/>
                      <a:pt x="9" y="18"/>
                    </a:cubicBezTo>
                    <a:cubicBezTo>
                      <a:pt x="7" y="18"/>
                      <a:pt x="6" y="18"/>
                      <a:pt x="5" y="18"/>
                    </a:cubicBezTo>
                    <a:cubicBezTo>
                      <a:pt x="4" y="18"/>
                      <a:pt x="3" y="18"/>
                      <a:pt x="2" y="17"/>
                    </a:cubicBezTo>
                    <a:cubicBezTo>
                      <a:pt x="1" y="15"/>
                      <a:pt x="0" y="14"/>
                      <a:pt x="0" y="12"/>
                    </a:cubicBezTo>
                    <a:cubicBezTo>
                      <a:pt x="0" y="11"/>
                      <a:pt x="0" y="10"/>
                      <a:pt x="1" y="9"/>
                    </a:cubicBezTo>
                    <a:cubicBezTo>
                      <a:pt x="2" y="8"/>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3" name="Freeform 142"/>
              <p:cNvSpPr>
                <a:spLocks noChangeAspect="1" noEditPoints="1"/>
              </p:cNvSpPr>
              <p:nvPr/>
            </p:nvSpPr>
            <p:spPr bwMode="auto">
              <a:xfrm>
                <a:off x="9555694" y="4188032"/>
                <a:ext cx="62070" cy="93107"/>
              </a:xfrm>
              <a:custGeom>
                <a:avLst/>
                <a:gdLst/>
                <a:ahLst/>
                <a:cxnLst>
                  <a:cxn ang="0">
                    <a:pos x="50" y="32"/>
                  </a:cxn>
                  <a:cxn ang="0">
                    <a:pos x="50" y="44"/>
                  </a:cxn>
                  <a:cxn ang="0">
                    <a:pos x="44" y="65"/>
                  </a:cxn>
                  <a:cxn ang="0">
                    <a:pos x="25" y="76"/>
                  </a:cxn>
                  <a:cxn ang="0">
                    <a:pos x="13" y="73"/>
                  </a:cxn>
                  <a:cxn ang="0">
                    <a:pos x="4" y="61"/>
                  </a:cxn>
                  <a:cxn ang="0">
                    <a:pos x="0" y="44"/>
                  </a:cxn>
                  <a:cxn ang="0">
                    <a:pos x="0" y="32"/>
                  </a:cxn>
                  <a:cxn ang="0">
                    <a:pos x="7" y="10"/>
                  </a:cxn>
                  <a:cxn ang="0">
                    <a:pos x="25" y="0"/>
                  </a:cxn>
                  <a:cxn ang="0">
                    <a:pos x="37" y="3"/>
                  </a:cxn>
                  <a:cxn ang="0">
                    <a:pos x="46" y="14"/>
                  </a:cxn>
                  <a:cxn ang="0">
                    <a:pos x="50" y="32"/>
                  </a:cxn>
                  <a:cxn ang="0">
                    <a:pos x="38" y="32"/>
                  </a:cxn>
                  <a:cxn ang="0">
                    <a:pos x="33" y="15"/>
                  </a:cxn>
                  <a:cxn ang="0">
                    <a:pos x="25" y="11"/>
                  </a:cxn>
                  <a:cxn ang="0">
                    <a:pos x="17" y="16"/>
                  </a:cxn>
                  <a:cxn ang="0">
                    <a:pos x="12" y="32"/>
                  </a:cxn>
                  <a:cxn ang="0">
                    <a:pos x="12" y="44"/>
                  </a:cxn>
                  <a:cxn ang="0">
                    <a:pos x="17" y="60"/>
                  </a:cxn>
                  <a:cxn ang="0">
                    <a:pos x="25" y="64"/>
                  </a:cxn>
                  <a:cxn ang="0">
                    <a:pos x="34" y="60"/>
                  </a:cxn>
                  <a:cxn ang="0">
                    <a:pos x="38" y="44"/>
                  </a:cxn>
                  <a:cxn ang="0">
                    <a:pos x="38" y="32"/>
                  </a:cxn>
                </a:cxnLst>
                <a:rect l="0" t="0" r="r" b="b"/>
                <a:pathLst>
                  <a:path w="50" h="76">
                    <a:moveTo>
                      <a:pt x="50" y="32"/>
                    </a:moveTo>
                    <a:cubicBezTo>
                      <a:pt x="50" y="44"/>
                      <a:pt x="50" y="44"/>
                      <a:pt x="50" y="44"/>
                    </a:cubicBezTo>
                    <a:cubicBezTo>
                      <a:pt x="50" y="51"/>
                      <a:pt x="48" y="59"/>
                      <a:pt x="44" y="65"/>
                    </a:cubicBezTo>
                    <a:cubicBezTo>
                      <a:pt x="39" y="72"/>
                      <a:pt x="33" y="76"/>
                      <a:pt x="25" y="76"/>
                    </a:cubicBezTo>
                    <a:cubicBezTo>
                      <a:pt x="20" y="76"/>
                      <a:pt x="17" y="75"/>
                      <a:pt x="13" y="73"/>
                    </a:cubicBezTo>
                    <a:cubicBezTo>
                      <a:pt x="10" y="71"/>
                      <a:pt x="7" y="67"/>
                      <a:pt x="4" y="61"/>
                    </a:cubicBezTo>
                    <a:cubicBezTo>
                      <a:pt x="2" y="56"/>
                      <a:pt x="0" y="50"/>
                      <a:pt x="0" y="44"/>
                    </a:cubicBezTo>
                    <a:cubicBezTo>
                      <a:pt x="0" y="32"/>
                      <a:pt x="0" y="32"/>
                      <a:pt x="0" y="32"/>
                    </a:cubicBezTo>
                    <a:cubicBezTo>
                      <a:pt x="0" y="24"/>
                      <a:pt x="2" y="17"/>
                      <a:pt x="7" y="10"/>
                    </a:cubicBezTo>
                    <a:cubicBezTo>
                      <a:pt x="11" y="3"/>
                      <a:pt x="17" y="0"/>
                      <a:pt x="25" y="0"/>
                    </a:cubicBezTo>
                    <a:cubicBezTo>
                      <a:pt x="30" y="0"/>
                      <a:pt x="33" y="1"/>
                      <a:pt x="37" y="3"/>
                    </a:cubicBezTo>
                    <a:cubicBezTo>
                      <a:pt x="40" y="5"/>
                      <a:pt x="43" y="9"/>
                      <a:pt x="46" y="14"/>
                    </a:cubicBezTo>
                    <a:cubicBezTo>
                      <a:pt x="48" y="20"/>
                      <a:pt x="50" y="25"/>
                      <a:pt x="50" y="32"/>
                    </a:cubicBezTo>
                    <a:close/>
                    <a:moveTo>
                      <a:pt x="38" y="32"/>
                    </a:moveTo>
                    <a:cubicBezTo>
                      <a:pt x="38" y="25"/>
                      <a:pt x="37" y="20"/>
                      <a:pt x="33" y="15"/>
                    </a:cubicBezTo>
                    <a:cubicBezTo>
                      <a:pt x="31" y="13"/>
                      <a:pt x="29" y="11"/>
                      <a:pt x="25" y="11"/>
                    </a:cubicBezTo>
                    <a:cubicBezTo>
                      <a:pt x="22" y="11"/>
                      <a:pt x="19" y="13"/>
                      <a:pt x="17" y="16"/>
                    </a:cubicBezTo>
                    <a:cubicBezTo>
                      <a:pt x="13" y="20"/>
                      <a:pt x="12" y="25"/>
                      <a:pt x="12" y="32"/>
                    </a:cubicBezTo>
                    <a:cubicBezTo>
                      <a:pt x="12" y="44"/>
                      <a:pt x="12" y="44"/>
                      <a:pt x="12" y="44"/>
                    </a:cubicBezTo>
                    <a:cubicBezTo>
                      <a:pt x="12" y="50"/>
                      <a:pt x="13" y="56"/>
                      <a:pt x="17" y="60"/>
                    </a:cubicBezTo>
                    <a:cubicBezTo>
                      <a:pt x="19" y="63"/>
                      <a:pt x="21" y="64"/>
                      <a:pt x="25" y="64"/>
                    </a:cubicBezTo>
                    <a:cubicBezTo>
                      <a:pt x="29" y="64"/>
                      <a:pt x="31" y="63"/>
                      <a:pt x="34" y="60"/>
                    </a:cubicBezTo>
                    <a:cubicBezTo>
                      <a:pt x="37" y="56"/>
                      <a:pt x="38" y="50"/>
                      <a:pt x="38" y="44"/>
                    </a:cubicBezTo>
                    <a:lnTo>
                      <a:pt x="38" y="32"/>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4" name="Freeform 143"/>
              <p:cNvSpPr>
                <a:spLocks noChangeAspect="1"/>
              </p:cNvSpPr>
              <p:nvPr/>
            </p:nvSpPr>
            <p:spPr bwMode="auto">
              <a:xfrm>
                <a:off x="9644023" y="4188032"/>
                <a:ext cx="62070" cy="90719"/>
              </a:xfrm>
              <a:custGeom>
                <a:avLst/>
                <a:gdLst/>
                <a:ahLst/>
                <a:cxnLst>
                  <a:cxn ang="0">
                    <a:pos x="31" y="0"/>
                  </a:cxn>
                  <a:cxn ang="0">
                    <a:pos x="31" y="63"/>
                  </a:cxn>
                  <a:cxn ang="0">
                    <a:pos x="43" y="63"/>
                  </a:cxn>
                  <a:cxn ang="0">
                    <a:pos x="48" y="64"/>
                  </a:cxn>
                  <a:cxn ang="0">
                    <a:pos x="50" y="68"/>
                  </a:cxn>
                  <a:cxn ang="0">
                    <a:pos x="48" y="72"/>
                  </a:cxn>
                  <a:cxn ang="0">
                    <a:pos x="43" y="74"/>
                  </a:cxn>
                  <a:cxn ang="0">
                    <a:pos x="8" y="74"/>
                  </a:cxn>
                  <a:cxn ang="0">
                    <a:pos x="2" y="72"/>
                  </a:cxn>
                  <a:cxn ang="0">
                    <a:pos x="0" y="68"/>
                  </a:cxn>
                  <a:cxn ang="0">
                    <a:pos x="2" y="64"/>
                  </a:cxn>
                  <a:cxn ang="0">
                    <a:pos x="8" y="63"/>
                  </a:cxn>
                  <a:cxn ang="0">
                    <a:pos x="20" y="63"/>
                  </a:cxn>
                  <a:cxn ang="0">
                    <a:pos x="20" y="15"/>
                  </a:cxn>
                  <a:cxn ang="0">
                    <a:pos x="9" y="18"/>
                  </a:cxn>
                  <a:cxn ang="0">
                    <a:pos x="6" y="18"/>
                  </a:cxn>
                  <a:cxn ang="0">
                    <a:pos x="2" y="17"/>
                  </a:cxn>
                  <a:cxn ang="0">
                    <a:pos x="0" y="12"/>
                  </a:cxn>
                  <a:cxn ang="0">
                    <a:pos x="2" y="9"/>
                  </a:cxn>
                  <a:cxn ang="0">
                    <a:pos x="6" y="6"/>
                  </a:cxn>
                  <a:cxn ang="0">
                    <a:pos x="31" y="0"/>
                  </a:cxn>
                </a:cxnLst>
                <a:rect l="0" t="0" r="r" b="b"/>
                <a:pathLst>
                  <a:path w="50" h="74">
                    <a:moveTo>
                      <a:pt x="31" y="0"/>
                    </a:moveTo>
                    <a:cubicBezTo>
                      <a:pt x="31" y="63"/>
                      <a:pt x="31" y="63"/>
                      <a:pt x="31" y="63"/>
                    </a:cubicBezTo>
                    <a:cubicBezTo>
                      <a:pt x="43" y="63"/>
                      <a:pt x="43" y="63"/>
                      <a:pt x="43" y="63"/>
                    </a:cubicBezTo>
                    <a:cubicBezTo>
                      <a:pt x="45" y="63"/>
                      <a:pt x="47" y="63"/>
                      <a:pt x="48" y="64"/>
                    </a:cubicBezTo>
                    <a:cubicBezTo>
                      <a:pt x="50" y="65"/>
                      <a:pt x="50" y="67"/>
                      <a:pt x="50" y="68"/>
                    </a:cubicBezTo>
                    <a:cubicBezTo>
                      <a:pt x="50" y="70"/>
                      <a:pt x="50" y="71"/>
                      <a:pt x="48" y="72"/>
                    </a:cubicBezTo>
                    <a:cubicBezTo>
                      <a:pt x="47" y="73"/>
                      <a:pt x="45" y="74"/>
                      <a:pt x="43" y="74"/>
                    </a:cubicBezTo>
                    <a:cubicBezTo>
                      <a:pt x="8" y="74"/>
                      <a:pt x="8" y="74"/>
                      <a:pt x="8" y="74"/>
                    </a:cubicBezTo>
                    <a:cubicBezTo>
                      <a:pt x="5" y="74"/>
                      <a:pt x="3" y="73"/>
                      <a:pt x="2" y="72"/>
                    </a:cubicBezTo>
                    <a:cubicBezTo>
                      <a:pt x="1" y="71"/>
                      <a:pt x="0" y="70"/>
                      <a:pt x="0" y="68"/>
                    </a:cubicBezTo>
                    <a:cubicBezTo>
                      <a:pt x="0" y="67"/>
                      <a:pt x="1" y="65"/>
                      <a:pt x="2" y="64"/>
                    </a:cubicBezTo>
                    <a:cubicBezTo>
                      <a:pt x="3" y="63"/>
                      <a:pt x="5" y="63"/>
                      <a:pt x="8" y="63"/>
                    </a:cubicBezTo>
                    <a:cubicBezTo>
                      <a:pt x="20" y="63"/>
                      <a:pt x="20" y="63"/>
                      <a:pt x="20" y="63"/>
                    </a:cubicBezTo>
                    <a:cubicBezTo>
                      <a:pt x="20" y="15"/>
                      <a:pt x="20" y="15"/>
                      <a:pt x="20" y="15"/>
                    </a:cubicBezTo>
                    <a:cubicBezTo>
                      <a:pt x="9" y="18"/>
                      <a:pt x="9" y="18"/>
                      <a:pt x="9" y="18"/>
                    </a:cubicBezTo>
                    <a:cubicBezTo>
                      <a:pt x="8" y="18"/>
                      <a:pt x="7" y="18"/>
                      <a:pt x="6" y="18"/>
                    </a:cubicBezTo>
                    <a:cubicBezTo>
                      <a:pt x="4" y="18"/>
                      <a:pt x="3" y="18"/>
                      <a:pt x="2" y="17"/>
                    </a:cubicBezTo>
                    <a:cubicBezTo>
                      <a:pt x="1" y="15"/>
                      <a:pt x="0" y="14"/>
                      <a:pt x="0" y="12"/>
                    </a:cubicBezTo>
                    <a:cubicBezTo>
                      <a:pt x="0" y="11"/>
                      <a:pt x="1" y="10"/>
                      <a:pt x="2" y="9"/>
                    </a:cubicBezTo>
                    <a:cubicBezTo>
                      <a:pt x="2" y="8"/>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5" name="Freeform 144"/>
              <p:cNvSpPr>
                <a:spLocks noChangeAspect="1"/>
              </p:cNvSpPr>
              <p:nvPr/>
            </p:nvSpPr>
            <p:spPr bwMode="auto">
              <a:xfrm>
                <a:off x="9732355" y="4188032"/>
                <a:ext cx="62070" cy="90719"/>
              </a:xfrm>
              <a:custGeom>
                <a:avLst/>
                <a:gdLst/>
                <a:ahLst/>
                <a:cxnLst>
                  <a:cxn ang="0">
                    <a:pos x="30" y="0"/>
                  </a:cxn>
                  <a:cxn ang="0">
                    <a:pos x="30" y="63"/>
                  </a:cxn>
                  <a:cxn ang="0">
                    <a:pos x="42" y="63"/>
                  </a:cxn>
                  <a:cxn ang="0">
                    <a:pos x="48" y="64"/>
                  </a:cxn>
                  <a:cxn ang="0">
                    <a:pos x="49" y="68"/>
                  </a:cxn>
                  <a:cxn ang="0">
                    <a:pos x="48" y="72"/>
                  </a:cxn>
                  <a:cxn ang="0">
                    <a:pos x="42" y="74"/>
                  </a:cxn>
                  <a:cxn ang="0">
                    <a:pos x="7" y="74"/>
                  </a:cxn>
                  <a:cxn ang="0">
                    <a:pos x="1" y="72"/>
                  </a:cxn>
                  <a:cxn ang="0">
                    <a:pos x="0" y="68"/>
                  </a:cxn>
                  <a:cxn ang="0">
                    <a:pos x="1" y="64"/>
                  </a:cxn>
                  <a:cxn ang="0">
                    <a:pos x="7" y="63"/>
                  </a:cxn>
                  <a:cxn ang="0">
                    <a:pos x="19" y="63"/>
                  </a:cxn>
                  <a:cxn ang="0">
                    <a:pos x="19" y="15"/>
                  </a:cxn>
                  <a:cxn ang="0">
                    <a:pos x="9" y="18"/>
                  </a:cxn>
                  <a:cxn ang="0">
                    <a:pos x="5" y="18"/>
                  </a:cxn>
                  <a:cxn ang="0">
                    <a:pos x="1" y="17"/>
                  </a:cxn>
                  <a:cxn ang="0">
                    <a:pos x="0" y="12"/>
                  </a:cxn>
                  <a:cxn ang="0">
                    <a:pos x="1" y="9"/>
                  </a:cxn>
                  <a:cxn ang="0">
                    <a:pos x="6" y="6"/>
                  </a:cxn>
                  <a:cxn ang="0">
                    <a:pos x="30" y="0"/>
                  </a:cxn>
                </a:cxnLst>
                <a:rect l="0" t="0" r="r" b="b"/>
                <a:pathLst>
                  <a:path w="49" h="74">
                    <a:moveTo>
                      <a:pt x="30" y="0"/>
                    </a:moveTo>
                    <a:cubicBezTo>
                      <a:pt x="30" y="63"/>
                      <a:pt x="30" y="63"/>
                      <a:pt x="30" y="63"/>
                    </a:cubicBezTo>
                    <a:cubicBezTo>
                      <a:pt x="42" y="63"/>
                      <a:pt x="42" y="63"/>
                      <a:pt x="42" y="63"/>
                    </a:cubicBezTo>
                    <a:cubicBezTo>
                      <a:pt x="44" y="63"/>
                      <a:pt x="46" y="63"/>
                      <a:pt x="48" y="64"/>
                    </a:cubicBezTo>
                    <a:cubicBezTo>
                      <a:pt x="49" y="65"/>
                      <a:pt x="49" y="67"/>
                      <a:pt x="49" y="68"/>
                    </a:cubicBezTo>
                    <a:cubicBezTo>
                      <a:pt x="49" y="70"/>
                      <a:pt x="49" y="71"/>
                      <a:pt x="48" y="72"/>
                    </a:cubicBezTo>
                    <a:cubicBezTo>
                      <a:pt x="46" y="73"/>
                      <a:pt x="44" y="74"/>
                      <a:pt x="42" y="74"/>
                    </a:cubicBezTo>
                    <a:cubicBezTo>
                      <a:pt x="7" y="74"/>
                      <a:pt x="7" y="74"/>
                      <a:pt x="7" y="74"/>
                    </a:cubicBezTo>
                    <a:cubicBezTo>
                      <a:pt x="4" y="74"/>
                      <a:pt x="3" y="73"/>
                      <a:pt x="1" y="72"/>
                    </a:cubicBezTo>
                    <a:cubicBezTo>
                      <a:pt x="0" y="71"/>
                      <a:pt x="0" y="70"/>
                      <a:pt x="0" y="68"/>
                    </a:cubicBezTo>
                    <a:cubicBezTo>
                      <a:pt x="0" y="67"/>
                      <a:pt x="0" y="65"/>
                      <a:pt x="1" y="64"/>
                    </a:cubicBezTo>
                    <a:cubicBezTo>
                      <a:pt x="3" y="63"/>
                      <a:pt x="4" y="63"/>
                      <a:pt x="7" y="63"/>
                    </a:cubicBezTo>
                    <a:cubicBezTo>
                      <a:pt x="19" y="63"/>
                      <a:pt x="19" y="63"/>
                      <a:pt x="19" y="63"/>
                    </a:cubicBezTo>
                    <a:cubicBezTo>
                      <a:pt x="19" y="15"/>
                      <a:pt x="19" y="15"/>
                      <a:pt x="19" y="15"/>
                    </a:cubicBezTo>
                    <a:cubicBezTo>
                      <a:pt x="9" y="18"/>
                      <a:pt x="9" y="18"/>
                      <a:pt x="9" y="18"/>
                    </a:cubicBezTo>
                    <a:cubicBezTo>
                      <a:pt x="7" y="18"/>
                      <a:pt x="6" y="18"/>
                      <a:pt x="5" y="18"/>
                    </a:cubicBezTo>
                    <a:cubicBezTo>
                      <a:pt x="3" y="18"/>
                      <a:pt x="2" y="18"/>
                      <a:pt x="1" y="17"/>
                    </a:cubicBezTo>
                    <a:cubicBezTo>
                      <a:pt x="0" y="15"/>
                      <a:pt x="0" y="14"/>
                      <a:pt x="0" y="12"/>
                    </a:cubicBezTo>
                    <a:cubicBezTo>
                      <a:pt x="0" y="11"/>
                      <a:pt x="0" y="10"/>
                      <a:pt x="1" y="9"/>
                    </a:cubicBezTo>
                    <a:cubicBezTo>
                      <a:pt x="1" y="8"/>
                      <a:pt x="3" y="7"/>
                      <a:pt x="6" y="6"/>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6" name="Freeform 145"/>
              <p:cNvSpPr>
                <a:spLocks noChangeAspect="1" noEditPoints="1"/>
              </p:cNvSpPr>
              <p:nvPr/>
            </p:nvSpPr>
            <p:spPr bwMode="auto">
              <a:xfrm>
                <a:off x="9202372" y="4312172"/>
                <a:ext cx="59684" cy="93107"/>
              </a:xfrm>
              <a:custGeom>
                <a:avLst/>
                <a:gdLst/>
                <a:ahLst/>
                <a:cxnLst>
                  <a:cxn ang="0">
                    <a:pos x="49" y="31"/>
                  </a:cxn>
                  <a:cxn ang="0">
                    <a:pos x="49" y="44"/>
                  </a:cxn>
                  <a:cxn ang="0">
                    <a:pos x="43" y="65"/>
                  </a:cxn>
                  <a:cxn ang="0">
                    <a:pos x="24" y="75"/>
                  </a:cxn>
                  <a:cxn ang="0">
                    <a:pos x="13" y="72"/>
                  </a:cxn>
                  <a:cxn ang="0">
                    <a:pos x="4" y="61"/>
                  </a:cxn>
                  <a:cxn ang="0">
                    <a:pos x="0" y="44"/>
                  </a:cxn>
                  <a:cxn ang="0">
                    <a:pos x="0" y="31"/>
                  </a:cxn>
                  <a:cxn ang="0">
                    <a:pos x="6" y="10"/>
                  </a:cxn>
                  <a:cxn ang="0">
                    <a:pos x="24" y="0"/>
                  </a:cxn>
                  <a:cxn ang="0">
                    <a:pos x="36" y="3"/>
                  </a:cxn>
                  <a:cxn ang="0">
                    <a:pos x="45" y="14"/>
                  </a:cxn>
                  <a:cxn ang="0">
                    <a:pos x="49" y="31"/>
                  </a:cxn>
                  <a:cxn ang="0">
                    <a:pos x="38" y="31"/>
                  </a:cxn>
                  <a:cxn ang="0">
                    <a:pos x="33" y="15"/>
                  </a:cxn>
                  <a:cxn ang="0">
                    <a:pos x="24" y="11"/>
                  </a:cxn>
                  <a:cxn ang="0">
                    <a:pos x="16" y="15"/>
                  </a:cxn>
                  <a:cxn ang="0">
                    <a:pos x="11" y="31"/>
                  </a:cxn>
                  <a:cxn ang="0">
                    <a:pos x="11" y="44"/>
                  </a:cxn>
                  <a:cxn ang="0">
                    <a:pos x="16" y="60"/>
                  </a:cxn>
                  <a:cxn ang="0">
                    <a:pos x="24" y="64"/>
                  </a:cxn>
                  <a:cxn ang="0">
                    <a:pos x="33" y="60"/>
                  </a:cxn>
                  <a:cxn ang="0">
                    <a:pos x="38" y="44"/>
                  </a:cxn>
                  <a:cxn ang="0">
                    <a:pos x="38" y="31"/>
                  </a:cxn>
                </a:cxnLst>
                <a:rect l="0" t="0" r="r" b="b"/>
                <a:pathLst>
                  <a:path w="49" h="75">
                    <a:moveTo>
                      <a:pt x="49" y="31"/>
                    </a:moveTo>
                    <a:cubicBezTo>
                      <a:pt x="49" y="44"/>
                      <a:pt x="49" y="44"/>
                      <a:pt x="49" y="44"/>
                    </a:cubicBezTo>
                    <a:cubicBezTo>
                      <a:pt x="49" y="51"/>
                      <a:pt x="47" y="58"/>
                      <a:pt x="43" y="65"/>
                    </a:cubicBezTo>
                    <a:cubicBezTo>
                      <a:pt x="39" y="72"/>
                      <a:pt x="32" y="75"/>
                      <a:pt x="24" y="75"/>
                    </a:cubicBezTo>
                    <a:cubicBezTo>
                      <a:pt x="20" y="75"/>
                      <a:pt x="16" y="74"/>
                      <a:pt x="13" y="72"/>
                    </a:cubicBezTo>
                    <a:cubicBezTo>
                      <a:pt x="10" y="70"/>
                      <a:pt x="7" y="67"/>
                      <a:pt x="4" y="61"/>
                    </a:cubicBezTo>
                    <a:cubicBezTo>
                      <a:pt x="1" y="56"/>
                      <a:pt x="0" y="50"/>
                      <a:pt x="0" y="44"/>
                    </a:cubicBezTo>
                    <a:cubicBezTo>
                      <a:pt x="0" y="31"/>
                      <a:pt x="0" y="31"/>
                      <a:pt x="0" y="31"/>
                    </a:cubicBezTo>
                    <a:cubicBezTo>
                      <a:pt x="0" y="24"/>
                      <a:pt x="2" y="17"/>
                      <a:pt x="6" y="10"/>
                    </a:cubicBezTo>
                    <a:cubicBezTo>
                      <a:pt x="10" y="3"/>
                      <a:pt x="16" y="0"/>
                      <a:pt x="24" y="0"/>
                    </a:cubicBezTo>
                    <a:cubicBezTo>
                      <a:pt x="29" y="0"/>
                      <a:pt x="33" y="1"/>
                      <a:pt x="36" y="3"/>
                    </a:cubicBezTo>
                    <a:cubicBezTo>
                      <a:pt x="39" y="5"/>
                      <a:pt x="42" y="9"/>
                      <a:pt x="45" y="14"/>
                    </a:cubicBezTo>
                    <a:cubicBezTo>
                      <a:pt x="48" y="19"/>
                      <a:pt x="49" y="25"/>
                      <a:pt x="49" y="31"/>
                    </a:cubicBezTo>
                    <a:close/>
                    <a:moveTo>
                      <a:pt x="38" y="31"/>
                    </a:moveTo>
                    <a:cubicBezTo>
                      <a:pt x="38" y="25"/>
                      <a:pt x="36" y="20"/>
                      <a:pt x="33" y="15"/>
                    </a:cubicBezTo>
                    <a:cubicBezTo>
                      <a:pt x="31" y="13"/>
                      <a:pt x="28" y="11"/>
                      <a:pt x="24" y="11"/>
                    </a:cubicBezTo>
                    <a:cubicBezTo>
                      <a:pt x="21" y="11"/>
                      <a:pt x="18" y="13"/>
                      <a:pt x="16" y="15"/>
                    </a:cubicBezTo>
                    <a:cubicBezTo>
                      <a:pt x="13" y="20"/>
                      <a:pt x="11" y="25"/>
                      <a:pt x="11" y="31"/>
                    </a:cubicBezTo>
                    <a:cubicBezTo>
                      <a:pt x="11" y="44"/>
                      <a:pt x="11" y="44"/>
                      <a:pt x="11" y="44"/>
                    </a:cubicBezTo>
                    <a:cubicBezTo>
                      <a:pt x="11" y="50"/>
                      <a:pt x="13" y="56"/>
                      <a:pt x="16" y="60"/>
                    </a:cubicBezTo>
                    <a:cubicBezTo>
                      <a:pt x="18" y="63"/>
                      <a:pt x="21" y="64"/>
                      <a:pt x="24" y="64"/>
                    </a:cubicBezTo>
                    <a:cubicBezTo>
                      <a:pt x="28" y="64"/>
                      <a:pt x="31" y="63"/>
                      <a:pt x="33" y="60"/>
                    </a:cubicBezTo>
                    <a:cubicBezTo>
                      <a:pt x="36"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7" name="Freeform 146"/>
              <p:cNvSpPr>
                <a:spLocks noChangeAspect="1"/>
              </p:cNvSpPr>
              <p:nvPr/>
            </p:nvSpPr>
            <p:spPr bwMode="auto">
              <a:xfrm>
                <a:off x="9290703" y="4312172"/>
                <a:ext cx="62070" cy="93107"/>
              </a:xfrm>
              <a:custGeom>
                <a:avLst/>
                <a:gdLst/>
                <a:ahLst/>
                <a:cxnLst>
                  <a:cxn ang="0">
                    <a:pos x="30" y="0"/>
                  </a:cxn>
                  <a:cxn ang="0">
                    <a:pos x="30" y="62"/>
                  </a:cxn>
                  <a:cxn ang="0">
                    <a:pos x="42" y="62"/>
                  </a:cxn>
                  <a:cxn ang="0">
                    <a:pos x="48" y="64"/>
                  </a:cxn>
                  <a:cxn ang="0">
                    <a:pos x="50" y="68"/>
                  </a:cxn>
                  <a:cxn ang="0">
                    <a:pos x="48" y="72"/>
                  </a:cxn>
                  <a:cxn ang="0">
                    <a:pos x="42" y="74"/>
                  </a:cxn>
                  <a:cxn ang="0">
                    <a:pos x="7" y="74"/>
                  </a:cxn>
                  <a:cxn ang="0">
                    <a:pos x="2" y="72"/>
                  </a:cxn>
                  <a:cxn ang="0">
                    <a:pos x="0" y="68"/>
                  </a:cxn>
                  <a:cxn ang="0">
                    <a:pos x="2"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50" h="74">
                    <a:moveTo>
                      <a:pt x="30" y="0"/>
                    </a:moveTo>
                    <a:cubicBezTo>
                      <a:pt x="30" y="62"/>
                      <a:pt x="30" y="62"/>
                      <a:pt x="30"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7" y="74"/>
                      <a:pt x="7" y="74"/>
                      <a:pt x="7" y="74"/>
                    </a:cubicBezTo>
                    <a:cubicBezTo>
                      <a:pt x="5" y="74"/>
                      <a:pt x="3" y="73"/>
                      <a:pt x="2" y="72"/>
                    </a:cubicBezTo>
                    <a:cubicBezTo>
                      <a:pt x="0" y="71"/>
                      <a:pt x="0" y="70"/>
                      <a:pt x="0" y="68"/>
                    </a:cubicBezTo>
                    <a:cubicBezTo>
                      <a:pt x="0" y="66"/>
                      <a:pt x="0" y="65"/>
                      <a:pt x="2"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4" y="18"/>
                      <a:pt x="2" y="17"/>
                      <a:pt x="1" y="16"/>
                    </a:cubicBezTo>
                    <a:cubicBezTo>
                      <a:pt x="0" y="15"/>
                      <a:pt x="0" y="14"/>
                      <a:pt x="0" y="12"/>
                    </a:cubicBezTo>
                    <a:cubicBezTo>
                      <a:pt x="0" y="11"/>
                      <a:pt x="0" y="9"/>
                      <a:pt x="1" y="8"/>
                    </a:cubicBezTo>
                    <a:cubicBezTo>
                      <a:pt x="2" y="8"/>
                      <a:pt x="3" y="7"/>
                      <a:pt x="6" y="6"/>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8" name="Freeform 147"/>
              <p:cNvSpPr>
                <a:spLocks noChangeAspect="1" noEditPoints="1"/>
              </p:cNvSpPr>
              <p:nvPr/>
            </p:nvSpPr>
            <p:spPr bwMode="auto">
              <a:xfrm>
                <a:off x="9379033" y="4312172"/>
                <a:ext cx="62070" cy="93107"/>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6"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7" y="58"/>
                      <a:pt x="43" y="65"/>
                    </a:cubicBezTo>
                    <a:cubicBezTo>
                      <a:pt x="39" y="72"/>
                      <a:pt x="33" y="75"/>
                      <a:pt x="25" y="75"/>
                    </a:cubicBezTo>
                    <a:cubicBezTo>
                      <a:pt x="20" y="75"/>
                      <a:pt x="16" y="74"/>
                      <a:pt x="13" y="72"/>
                    </a:cubicBezTo>
                    <a:cubicBezTo>
                      <a:pt x="10" y="70"/>
                      <a:pt x="7" y="67"/>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39" y="5"/>
                      <a:pt x="42" y="9"/>
                      <a:pt x="45" y="14"/>
                    </a:cubicBezTo>
                    <a:cubicBezTo>
                      <a:pt x="48" y="19"/>
                      <a:pt x="50" y="25"/>
                      <a:pt x="50" y="31"/>
                    </a:cubicBezTo>
                    <a:close/>
                    <a:moveTo>
                      <a:pt x="38" y="31"/>
                    </a:moveTo>
                    <a:cubicBezTo>
                      <a:pt x="38" y="25"/>
                      <a:pt x="36" y="20"/>
                      <a:pt x="33" y="15"/>
                    </a:cubicBezTo>
                    <a:cubicBezTo>
                      <a:pt x="31" y="13"/>
                      <a:pt x="28" y="11"/>
                      <a:pt x="25" y="11"/>
                    </a:cubicBezTo>
                    <a:cubicBezTo>
                      <a:pt x="21" y="11"/>
                      <a:pt x="18" y="13"/>
                      <a:pt x="16" y="15"/>
                    </a:cubicBezTo>
                    <a:cubicBezTo>
                      <a:pt x="13" y="20"/>
                      <a:pt x="11" y="25"/>
                      <a:pt x="11" y="31"/>
                    </a:cubicBezTo>
                    <a:cubicBezTo>
                      <a:pt x="11" y="44"/>
                      <a:pt x="11" y="44"/>
                      <a:pt x="11" y="44"/>
                    </a:cubicBezTo>
                    <a:cubicBezTo>
                      <a:pt x="11" y="50"/>
                      <a:pt x="13" y="56"/>
                      <a:pt x="16" y="60"/>
                    </a:cubicBezTo>
                    <a:cubicBezTo>
                      <a:pt x="18" y="63"/>
                      <a:pt x="21" y="64"/>
                      <a:pt x="25" y="64"/>
                    </a:cubicBezTo>
                    <a:cubicBezTo>
                      <a:pt x="28" y="64"/>
                      <a:pt x="31" y="63"/>
                      <a:pt x="33" y="60"/>
                    </a:cubicBezTo>
                    <a:cubicBezTo>
                      <a:pt x="36"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89" name="Freeform 148"/>
              <p:cNvSpPr>
                <a:spLocks noChangeAspect="1"/>
              </p:cNvSpPr>
              <p:nvPr/>
            </p:nvSpPr>
            <p:spPr bwMode="auto">
              <a:xfrm>
                <a:off x="9467362" y="4312172"/>
                <a:ext cx="62070" cy="93107"/>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5" y="18"/>
                  </a:cxn>
                  <a:cxn ang="0">
                    <a:pos x="2"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7" y="18"/>
                      <a:pt x="6" y="18"/>
                      <a:pt x="5" y="18"/>
                    </a:cubicBezTo>
                    <a:cubicBezTo>
                      <a:pt x="4" y="18"/>
                      <a:pt x="3" y="17"/>
                      <a:pt x="2" y="16"/>
                    </a:cubicBezTo>
                    <a:cubicBezTo>
                      <a:pt x="1" y="15"/>
                      <a:pt x="0" y="14"/>
                      <a:pt x="0" y="12"/>
                    </a:cubicBezTo>
                    <a:cubicBezTo>
                      <a:pt x="0" y="11"/>
                      <a:pt x="0" y="9"/>
                      <a:pt x="1" y="8"/>
                    </a:cubicBezTo>
                    <a:cubicBezTo>
                      <a:pt x="2" y="8"/>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90" name="Freeform 149"/>
              <p:cNvSpPr>
                <a:spLocks noChangeAspect="1" noEditPoints="1"/>
              </p:cNvSpPr>
              <p:nvPr/>
            </p:nvSpPr>
            <p:spPr bwMode="auto">
              <a:xfrm>
                <a:off x="9555694" y="4312172"/>
                <a:ext cx="62070" cy="93107"/>
              </a:xfrm>
              <a:custGeom>
                <a:avLst/>
                <a:gdLst/>
                <a:ahLst/>
                <a:cxnLst>
                  <a:cxn ang="0">
                    <a:pos x="50" y="31"/>
                  </a:cxn>
                  <a:cxn ang="0">
                    <a:pos x="50" y="44"/>
                  </a:cxn>
                  <a:cxn ang="0">
                    <a:pos x="44" y="65"/>
                  </a:cxn>
                  <a:cxn ang="0">
                    <a:pos x="25" y="75"/>
                  </a:cxn>
                  <a:cxn ang="0">
                    <a:pos x="13" y="72"/>
                  </a:cxn>
                  <a:cxn ang="0">
                    <a:pos x="4" y="61"/>
                  </a:cxn>
                  <a:cxn ang="0">
                    <a:pos x="0" y="44"/>
                  </a:cxn>
                  <a:cxn ang="0">
                    <a:pos x="0" y="31"/>
                  </a:cxn>
                  <a:cxn ang="0">
                    <a:pos x="7" y="10"/>
                  </a:cxn>
                  <a:cxn ang="0">
                    <a:pos x="25" y="0"/>
                  </a:cxn>
                  <a:cxn ang="0">
                    <a:pos x="37" y="3"/>
                  </a:cxn>
                  <a:cxn ang="0">
                    <a:pos x="46" y="14"/>
                  </a:cxn>
                  <a:cxn ang="0">
                    <a:pos x="50" y="31"/>
                  </a:cxn>
                  <a:cxn ang="0">
                    <a:pos x="38" y="31"/>
                  </a:cxn>
                  <a:cxn ang="0">
                    <a:pos x="33" y="15"/>
                  </a:cxn>
                  <a:cxn ang="0">
                    <a:pos x="25" y="11"/>
                  </a:cxn>
                  <a:cxn ang="0">
                    <a:pos x="17" y="15"/>
                  </a:cxn>
                  <a:cxn ang="0">
                    <a:pos x="12" y="31"/>
                  </a:cxn>
                  <a:cxn ang="0">
                    <a:pos x="12" y="44"/>
                  </a:cxn>
                  <a:cxn ang="0">
                    <a:pos x="17" y="60"/>
                  </a:cxn>
                  <a:cxn ang="0">
                    <a:pos x="25" y="64"/>
                  </a:cxn>
                  <a:cxn ang="0">
                    <a:pos x="34" y="60"/>
                  </a:cxn>
                  <a:cxn ang="0">
                    <a:pos x="38" y="44"/>
                  </a:cxn>
                  <a:cxn ang="0">
                    <a:pos x="38" y="31"/>
                  </a:cxn>
                </a:cxnLst>
                <a:rect l="0" t="0" r="r" b="b"/>
                <a:pathLst>
                  <a:path w="50" h="75">
                    <a:moveTo>
                      <a:pt x="50" y="31"/>
                    </a:moveTo>
                    <a:cubicBezTo>
                      <a:pt x="50" y="44"/>
                      <a:pt x="50" y="44"/>
                      <a:pt x="50" y="44"/>
                    </a:cubicBezTo>
                    <a:cubicBezTo>
                      <a:pt x="50" y="51"/>
                      <a:pt x="48" y="58"/>
                      <a:pt x="44" y="65"/>
                    </a:cubicBezTo>
                    <a:cubicBezTo>
                      <a:pt x="39" y="72"/>
                      <a:pt x="33" y="75"/>
                      <a:pt x="25" y="75"/>
                    </a:cubicBezTo>
                    <a:cubicBezTo>
                      <a:pt x="20" y="75"/>
                      <a:pt x="17" y="74"/>
                      <a:pt x="13" y="72"/>
                    </a:cubicBezTo>
                    <a:cubicBezTo>
                      <a:pt x="10" y="70"/>
                      <a:pt x="7" y="67"/>
                      <a:pt x="4" y="61"/>
                    </a:cubicBezTo>
                    <a:cubicBezTo>
                      <a:pt x="2" y="56"/>
                      <a:pt x="0" y="50"/>
                      <a:pt x="0" y="44"/>
                    </a:cubicBezTo>
                    <a:cubicBezTo>
                      <a:pt x="0" y="31"/>
                      <a:pt x="0" y="31"/>
                      <a:pt x="0" y="31"/>
                    </a:cubicBezTo>
                    <a:cubicBezTo>
                      <a:pt x="0" y="24"/>
                      <a:pt x="2" y="17"/>
                      <a:pt x="7" y="10"/>
                    </a:cubicBezTo>
                    <a:cubicBezTo>
                      <a:pt x="11" y="3"/>
                      <a:pt x="17" y="0"/>
                      <a:pt x="25" y="0"/>
                    </a:cubicBezTo>
                    <a:cubicBezTo>
                      <a:pt x="30" y="0"/>
                      <a:pt x="33" y="1"/>
                      <a:pt x="37" y="3"/>
                    </a:cubicBezTo>
                    <a:cubicBezTo>
                      <a:pt x="40" y="5"/>
                      <a:pt x="43" y="9"/>
                      <a:pt x="46" y="14"/>
                    </a:cubicBezTo>
                    <a:cubicBezTo>
                      <a:pt x="48" y="19"/>
                      <a:pt x="50" y="25"/>
                      <a:pt x="50" y="31"/>
                    </a:cubicBezTo>
                    <a:close/>
                    <a:moveTo>
                      <a:pt x="38" y="31"/>
                    </a:moveTo>
                    <a:cubicBezTo>
                      <a:pt x="38" y="25"/>
                      <a:pt x="37" y="20"/>
                      <a:pt x="33" y="15"/>
                    </a:cubicBezTo>
                    <a:cubicBezTo>
                      <a:pt x="31" y="13"/>
                      <a:pt x="29" y="11"/>
                      <a:pt x="25" y="11"/>
                    </a:cubicBezTo>
                    <a:cubicBezTo>
                      <a:pt x="22" y="11"/>
                      <a:pt x="19" y="13"/>
                      <a:pt x="17" y="15"/>
                    </a:cubicBezTo>
                    <a:cubicBezTo>
                      <a:pt x="13" y="20"/>
                      <a:pt x="12" y="25"/>
                      <a:pt x="12" y="31"/>
                    </a:cubicBezTo>
                    <a:cubicBezTo>
                      <a:pt x="12" y="44"/>
                      <a:pt x="12" y="44"/>
                      <a:pt x="12" y="44"/>
                    </a:cubicBezTo>
                    <a:cubicBezTo>
                      <a:pt x="12" y="50"/>
                      <a:pt x="13" y="56"/>
                      <a:pt x="17" y="60"/>
                    </a:cubicBezTo>
                    <a:cubicBezTo>
                      <a:pt x="19" y="63"/>
                      <a:pt x="21" y="64"/>
                      <a:pt x="25" y="64"/>
                    </a:cubicBezTo>
                    <a:cubicBezTo>
                      <a:pt x="29" y="64"/>
                      <a:pt x="31" y="63"/>
                      <a:pt x="34" y="60"/>
                    </a:cubicBezTo>
                    <a:cubicBezTo>
                      <a:pt x="37"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91" name="Freeform 150"/>
              <p:cNvSpPr>
                <a:spLocks noChangeAspect="1"/>
              </p:cNvSpPr>
              <p:nvPr/>
            </p:nvSpPr>
            <p:spPr bwMode="auto">
              <a:xfrm>
                <a:off x="9644023" y="4312172"/>
                <a:ext cx="62070" cy="93107"/>
              </a:xfrm>
              <a:custGeom>
                <a:avLst/>
                <a:gdLst/>
                <a:ahLst/>
                <a:cxnLst>
                  <a:cxn ang="0">
                    <a:pos x="31" y="0"/>
                  </a:cxn>
                  <a:cxn ang="0">
                    <a:pos x="31" y="62"/>
                  </a:cxn>
                  <a:cxn ang="0">
                    <a:pos x="43" y="62"/>
                  </a:cxn>
                  <a:cxn ang="0">
                    <a:pos x="48" y="64"/>
                  </a:cxn>
                  <a:cxn ang="0">
                    <a:pos x="50" y="68"/>
                  </a:cxn>
                  <a:cxn ang="0">
                    <a:pos x="48" y="72"/>
                  </a:cxn>
                  <a:cxn ang="0">
                    <a:pos x="43" y="74"/>
                  </a:cxn>
                  <a:cxn ang="0">
                    <a:pos x="8" y="74"/>
                  </a:cxn>
                  <a:cxn ang="0">
                    <a:pos x="2" y="72"/>
                  </a:cxn>
                  <a:cxn ang="0">
                    <a:pos x="0" y="68"/>
                  </a:cxn>
                  <a:cxn ang="0">
                    <a:pos x="2" y="64"/>
                  </a:cxn>
                  <a:cxn ang="0">
                    <a:pos x="8" y="62"/>
                  </a:cxn>
                  <a:cxn ang="0">
                    <a:pos x="20" y="62"/>
                  </a:cxn>
                  <a:cxn ang="0">
                    <a:pos x="20" y="15"/>
                  </a:cxn>
                  <a:cxn ang="0">
                    <a:pos x="9" y="17"/>
                  </a:cxn>
                  <a:cxn ang="0">
                    <a:pos x="6" y="18"/>
                  </a:cxn>
                  <a:cxn ang="0">
                    <a:pos x="2" y="16"/>
                  </a:cxn>
                  <a:cxn ang="0">
                    <a:pos x="0" y="12"/>
                  </a:cxn>
                  <a:cxn ang="0">
                    <a:pos x="2" y="8"/>
                  </a:cxn>
                  <a:cxn ang="0">
                    <a:pos x="6" y="6"/>
                  </a:cxn>
                  <a:cxn ang="0">
                    <a:pos x="31" y="0"/>
                  </a:cxn>
                </a:cxnLst>
                <a:rect l="0" t="0" r="r" b="b"/>
                <a:pathLst>
                  <a:path w="50" h="74">
                    <a:moveTo>
                      <a:pt x="31" y="0"/>
                    </a:moveTo>
                    <a:cubicBezTo>
                      <a:pt x="31" y="62"/>
                      <a:pt x="31" y="62"/>
                      <a:pt x="31" y="62"/>
                    </a:cubicBezTo>
                    <a:cubicBezTo>
                      <a:pt x="43" y="62"/>
                      <a:pt x="43" y="62"/>
                      <a:pt x="43" y="62"/>
                    </a:cubicBezTo>
                    <a:cubicBezTo>
                      <a:pt x="45" y="62"/>
                      <a:pt x="47" y="63"/>
                      <a:pt x="48" y="64"/>
                    </a:cubicBezTo>
                    <a:cubicBezTo>
                      <a:pt x="50" y="65"/>
                      <a:pt x="50" y="66"/>
                      <a:pt x="50" y="68"/>
                    </a:cubicBezTo>
                    <a:cubicBezTo>
                      <a:pt x="50" y="70"/>
                      <a:pt x="50" y="71"/>
                      <a:pt x="48" y="72"/>
                    </a:cubicBezTo>
                    <a:cubicBezTo>
                      <a:pt x="47" y="73"/>
                      <a:pt x="45" y="74"/>
                      <a:pt x="43"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20" y="62"/>
                      <a:pt x="20" y="62"/>
                      <a:pt x="20" y="62"/>
                    </a:cubicBezTo>
                    <a:cubicBezTo>
                      <a:pt x="20" y="15"/>
                      <a:pt x="20" y="15"/>
                      <a:pt x="20" y="15"/>
                    </a:cubicBezTo>
                    <a:cubicBezTo>
                      <a:pt x="9" y="17"/>
                      <a:pt x="9" y="17"/>
                      <a:pt x="9" y="17"/>
                    </a:cubicBezTo>
                    <a:cubicBezTo>
                      <a:pt x="8" y="18"/>
                      <a:pt x="7" y="18"/>
                      <a:pt x="6" y="18"/>
                    </a:cubicBezTo>
                    <a:cubicBezTo>
                      <a:pt x="4" y="18"/>
                      <a:pt x="3" y="17"/>
                      <a:pt x="2" y="16"/>
                    </a:cubicBezTo>
                    <a:cubicBezTo>
                      <a:pt x="1" y="15"/>
                      <a:pt x="0" y="14"/>
                      <a:pt x="0" y="12"/>
                    </a:cubicBezTo>
                    <a:cubicBezTo>
                      <a:pt x="0" y="11"/>
                      <a:pt x="1" y="9"/>
                      <a:pt x="2" y="8"/>
                    </a:cubicBezTo>
                    <a:cubicBezTo>
                      <a:pt x="2" y="8"/>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8" name="Freeform 151"/>
              <p:cNvSpPr>
                <a:spLocks noChangeAspect="1" noEditPoints="1"/>
              </p:cNvSpPr>
              <p:nvPr/>
            </p:nvSpPr>
            <p:spPr bwMode="auto">
              <a:xfrm>
                <a:off x="9732355" y="4312172"/>
                <a:ext cx="62070" cy="93107"/>
              </a:xfrm>
              <a:custGeom>
                <a:avLst/>
                <a:gdLst/>
                <a:ahLst/>
                <a:cxnLst>
                  <a:cxn ang="0">
                    <a:pos x="50" y="31"/>
                  </a:cxn>
                  <a:cxn ang="0">
                    <a:pos x="50" y="44"/>
                  </a:cxn>
                  <a:cxn ang="0">
                    <a:pos x="44" y="65"/>
                  </a:cxn>
                  <a:cxn ang="0">
                    <a:pos x="25" y="75"/>
                  </a:cxn>
                  <a:cxn ang="0">
                    <a:pos x="14" y="72"/>
                  </a:cxn>
                  <a:cxn ang="0">
                    <a:pos x="5" y="61"/>
                  </a:cxn>
                  <a:cxn ang="0">
                    <a:pos x="0" y="44"/>
                  </a:cxn>
                  <a:cxn ang="0">
                    <a:pos x="0" y="31"/>
                  </a:cxn>
                  <a:cxn ang="0">
                    <a:pos x="7" y="10"/>
                  </a:cxn>
                  <a:cxn ang="0">
                    <a:pos x="25" y="0"/>
                  </a:cxn>
                  <a:cxn ang="0">
                    <a:pos x="37" y="3"/>
                  </a:cxn>
                  <a:cxn ang="0">
                    <a:pos x="46" y="14"/>
                  </a:cxn>
                  <a:cxn ang="0">
                    <a:pos x="50" y="31"/>
                  </a:cxn>
                  <a:cxn ang="0">
                    <a:pos x="39" y="31"/>
                  </a:cxn>
                  <a:cxn ang="0">
                    <a:pos x="34" y="15"/>
                  </a:cxn>
                  <a:cxn ang="0">
                    <a:pos x="25" y="11"/>
                  </a:cxn>
                  <a:cxn ang="0">
                    <a:pos x="17" y="15"/>
                  </a:cxn>
                  <a:cxn ang="0">
                    <a:pos x="12" y="31"/>
                  </a:cxn>
                  <a:cxn ang="0">
                    <a:pos x="12" y="44"/>
                  </a:cxn>
                  <a:cxn ang="0">
                    <a:pos x="17" y="60"/>
                  </a:cxn>
                  <a:cxn ang="0">
                    <a:pos x="25" y="64"/>
                  </a:cxn>
                  <a:cxn ang="0">
                    <a:pos x="34" y="60"/>
                  </a:cxn>
                  <a:cxn ang="0">
                    <a:pos x="39" y="44"/>
                  </a:cxn>
                  <a:cxn ang="0">
                    <a:pos x="39" y="31"/>
                  </a:cxn>
                </a:cxnLst>
                <a:rect l="0" t="0" r="r" b="b"/>
                <a:pathLst>
                  <a:path w="50" h="75">
                    <a:moveTo>
                      <a:pt x="50" y="31"/>
                    </a:moveTo>
                    <a:cubicBezTo>
                      <a:pt x="50" y="44"/>
                      <a:pt x="50" y="44"/>
                      <a:pt x="50" y="44"/>
                    </a:cubicBezTo>
                    <a:cubicBezTo>
                      <a:pt x="50" y="51"/>
                      <a:pt x="48" y="58"/>
                      <a:pt x="44" y="65"/>
                    </a:cubicBezTo>
                    <a:cubicBezTo>
                      <a:pt x="40" y="72"/>
                      <a:pt x="33" y="75"/>
                      <a:pt x="25" y="75"/>
                    </a:cubicBezTo>
                    <a:cubicBezTo>
                      <a:pt x="21" y="75"/>
                      <a:pt x="17" y="74"/>
                      <a:pt x="14" y="72"/>
                    </a:cubicBezTo>
                    <a:cubicBezTo>
                      <a:pt x="11" y="70"/>
                      <a:pt x="8" y="67"/>
                      <a:pt x="5" y="61"/>
                    </a:cubicBezTo>
                    <a:cubicBezTo>
                      <a:pt x="2" y="56"/>
                      <a:pt x="0" y="50"/>
                      <a:pt x="0" y="44"/>
                    </a:cubicBezTo>
                    <a:cubicBezTo>
                      <a:pt x="0" y="31"/>
                      <a:pt x="0" y="31"/>
                      <a:pt x="0" y="31"/>
                    </a:cubicBezTo>
                    <a:cubicBezTo>
                      <a:pt x="0" y="24"/>
                      <a:pt x="3" y="17"/>
                      <a:pt x="7" y="10"/>
                    </a:cubicBezTo>
                    <a:cubicBezTo>
                      <a:pt x="11" y="3"/>
                      <a:pt x="17" y="0"/>
                      <a:pt x="25" y="0"/>
                    </a:cubicBezTo>
                    <a:cubicBezTo>
                      <a:pt x="30" y="0"/>
                      <a:pt x="34" y="1"/>
                      <a:pt x="37" y="3"/>
                    </a:cubicBezTo>
                    <a:cubicBezTo>
                      <a:pt x="40" y="5"/>
                      <a:pt x="43" y="9"/>
                      <a:pt x="46" y="14"/>
                    </a:cubicBezTo>
                    <a:cubicBezTo>
                      <a:pt x="49" y="19"/>
                      <a:pt x="50" y="25"/>
                      <a:pt x="50" y="31"/>
                    </a:cubicBezTo>
                    <a:close/>
                    <a:moveTo>
                      <a:pt x="39" y="31"/>
                    </a:moveTo>
                    <a:cubicBezTo>
                      <a:pt x="39" y="25"/>
                      <a:pt x="37" y="20"/>
                      <a:pt x="34" y="15"/>
                    </a:cubicBezTo>
                    <a:cubicBezTo>
                      <a:pt x="32" y="13"/>
                      <a:pt x="29" y="11"/>
                      <a:pt x="25" y="11"/>
                    </a:cubicBezTo>
                    <a:cubicBezTo>
                      <a:pt x="22" y="11"/>
                      <a:pt x="19" y="13"/>
                      <a:pt x="17" y="15"/>
                    </a:cubicBezTo>
                    <a:cubicBezTo>
                      <a:pt x="14" y="20"/>
                      <a:pt x="12" y="25"/>
                      <a:pt x="12" y="31"/>
                    </a:cubicBezTo>
                    <a:cubicBezTo>
                      <a:pt x="12" y="44"/>
                      <a:pt x="12" y="44"/>
                      <a:pt x="12" y="44"/>
                    </a:cubicBezTo>
                    <a:cubicBezTo>
                      <a:pt x="12" y="50"/>
                      <a:pt x="14" y="56"/>
                      <a:pt x="17" y="60"/>
                    </a:cubicBezTo>
                    <a:cubicBezTo>
                      <a:pt x="19" y="63"/>
                      <a:pt x="22" y="64"/>
                      <a:pt x="25" y="64"/>
                    </a:cubicBezTo>
                    <a:cubicBezTo>
                      <a:pt x="29" y="64"/>
                      <a:pt x="32" y="63"/>
                      <a:pt x="34" y="60"/>
                    </a:cubicBezTo>
                    <a:cubicBezTo>
                      <a:pt x="37" y="55"/>
                      <a:pt x="39" y="50"/>
                      <a:pt x="39" y="44"/>
                    </a:cubicBezTo>
                    <a:lnTo>
                      <a:pt x="39"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39" name="Freeform 152"/>
              <p:cNvSpPr>
                <a:spLocks noChangeAspect="1"/>
              </p:cNvSpPr>
              <p:nvPr/>
            </p:nvSpPr>
            <p:spPr bwMode="auto">
              <a:xfrm>
                <a:off x="9202372" y="4436311"/>
                <a:ext cx="59684" cy="93107"/>
              </a:xfrm>
              <a:custGeom>
                <a:avLst/>
                <a:gdLst/>
                <a:ahLst/>
                <a:cxnLst>
                  <a:cxn ang="0">
                    <a:pos x="30" y="0"/>
                  </a:cxn>
                  <a:cxn ang="0">
                    <a:pos x="30" y="62"/>
                  </a:cxn>
                  <a:cxn ang="0">
                    <a:pos x="42" y="62"/>
                  </a:cxn>
                  <a:cxn ang="0">
                    <a:pos x="48" y="64"/>
                  </a:cxn>
                  <a:cxn ang="0">
                    <a:pos x="49" y="68"/>
                  </a:cxn>
                  <a:cxn ang="0">
                    <a:pos x="48" y="72"/>
                  </a:cxn>
                  <a:cxn ang="0">
                    <a:pos x="42" y="74"/>
                  </a:cxn>
                  <a:cxn ang="0">
                    <a:pos x="7" y="74"/>
                  </a:cxn>
                  <a:cxn ang="0">
                    <a:pos x="1" y="72"/>
                  </a:cxn>
                  <a:cxn ang="0">
                    <a:pos x="0" y="68"/>
                  </a:cxn>
                  <a:cxn ang="0">
                    <a:pos x="1"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49" h="74">
                    <a:moveTo>
                      <a:pt x="30" y="0"/>
                    </a:moveTo>
                    <a:cubicBezTo>
                      <a:pt x="30" y="62"/>
                      <a:pt x="30" y="62"/>
                      <a:pt x="30" y="62"/>
                    </a:cubicBezTo>
                    <a:cubicBezTo>
                      <a:pt x="42" y="62"/>
                      <a:pt x="42" y="62"/>
                      <a:pt x="42" y="62"/>
                    </a:cubicBezTo>
                    <a:cubicBezTo>
                      <a:pt x="44" y="62"/>
                      <a:pt x="46" y="63"/>
                      <a:pt x="48" y="64"/>
                    </a:cubicBezTo>
                    <a:cubicBezTo>
                      <a:pt x="49" y="65"/>
                      <a:pt x="49" y="66"/>
                      <a:pt x="49" y="68"/>
                    </a:cubicBezTo>
                    <a:cubicBezTo>
                      <a:pt x="49" y="70"/>
                      <a:pt x="49" y="71"/>
                      <a:pt x="48" y="72"/>
                    </a:cubicBezTo>
                    <a:cubicBezTo>
                      <a:pt x="46" y="73"/>
                      <a:pt x="44" y="74"/>
                      <a:pt x="42" y="74"/>
                    </a:cubicBezTo>
                    <a:cubicBezTo>
                      <a:pt x="7" y="74"/>
                      <a:pt x="7" y="74"/>
                      <a:pt x="7" y="74"/>
                    </a:cubicBezTo>
                    <a:cubicBezTo>
                      <a:pt x="5" y="74"/>
                      <a:pt x="3" y="73"/>
                      <a:pt x="1" y="72"/>
                    </a:cubicBezTo>
                    <a:cubicBezTo>
                      <a:pt x="0" y="71"/>
                      <a:pt x="0" y="70"/>
                      <a:pt x="0" y="68"/>
                    </a:cubicBezTo>
                    <a:cubicBezTo>
                      <a:pt x="0" y="66"/>
                      <a:pt x="0" y="65"/>
                      <a:pt x="1"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3" y="18"/>
                      <a:pt x="2" y="17"/>
                      <a:pt x="1" y="16"/>
                    </a:cubicBezTo>
                    <a:cubicBezTo>
                      <a:pt x="0" y="15"/>
                      <a:pt x="0" y="14"/>
                      <a:pt x="0" y="12"/>
                    </a:cubicBezTo>
                    <a:cubicBezTo>
                      <a:pt x="0" y="10"/>
                      <a:pt x="0" y="9"/>
                      <a:pt x="1" y="8"/>
                    </a:cubicBezTo>
                    <a:cubicBezTo>
                      <a:pt x="2" y="7"/>
                      <a:pt x="3" y="7"/>
                      <a:pt x="6" y="6"/>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40" name="Freeform 153"/>
              <p:cNvSpPr>
                <a:spLocks noChangeAspect="1"/>
              </p:cNvSpPr>
              <p:nvPr/>
            </p:nvSpPr>
            <p:spPr bwMode="auto">
              <a:xfrm>
                <a:off x="9290703" y="4436311"/>
                <a:ext cx="62070" cy="93107"/>
              </a:xfrm>
              <a:custGeom>
                <a:avLst/>
                <a:gdLst/>
                <a:ahLst/>
                <a:cxnLst>
                  <a:cxn ang="0">
                    <a:pos x="30" y="0"/>
                  </a:cxn>
                  <a:cxn ang="0">
                    <a:pos x="30" y="62"/>
                  </a:cxn>
                  <a:cxn ang="0">
                    <a:pos x="42" y="62"/>
                  </a:cxn>
                  <a:cxn ang="0">
                    <a:pos x="48" y="64"/>
                  </a:cxn>
                  <a:cxn ang="0">
                    <a:pos x="50" y="68"/>
                  </a:cxn>
                  <a:cxn ang="0">
                    <a:pos x="48" y="72"/>
                  </a:cxn>
                  <a:cxn ang="0">
                    <a:pos x="42" y="74"/>
                  </a:cxn>
                  <a:cxn ang="0">
                    <a:pos x="7" y="74"/>
                  </a:cxn>
                  <a:cxn ang="0">
                    <a:pos x="2" y="72"/>
                  </a:cxn>
                  <a:cxn ang="0">
                    <a:pos x="0" y="68"/>
                  </a:cxn>
                  <a:cxn ang="0">
                    <a:pos x="2"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50" h="74">
                    <a:moveTo>
                      <a:pt x="30" y="0"/>
                    </a:moveTo>
                    <a:cubicBezTo>
                      <a:pt x="30" y="62"/>
                      <a:pt x="30" y="62"/>
                      <a:pt x="30"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7" y="74"/>
                      <a:pt x="7" y="74"/>
                      <a:pt x="7" y="74"/>
                    </a:cubicBezTo>
                    <a:cubicBezTo>
                      <a:pt x="5" y="74"/>
                      <a:pt x="3" y="73"/>
                      <a:pt x="2" y="72"/>
                    </a:cubicBezTo>
                    <a:cubicBezTo>
                      <a:pt x="0" y="71"/>
                      <a:pt x="0" y="70"/>
                      <a:pt x="0" y="68"/>
                    </a:cubicBezTo>
                    <a:cubicBezTo>
                      <a:pt x="0" y="66"/>
                      <a:pt x="0" y="65"/>
                      <a:pt x="2"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4" y="18"/>
                      <a:pt x="2" y="17"/>
                      <a:pt x="1" y="16"/>
                    </a:cubicBezTo>
                    <a:cubicBezTo>
                      <a:pt x="0" y="15"/>
                      <a:pt x="0" y="14"/>
                      <a:pt x="0" y="12"/>
                    </a:cubicBezTo>
                    <a:cubicBezTo>
                      <a:pt x="0" y="10"/>
                      <a:pt x="0" y="9"/>
                      <a:pt x="1" y="8"/>
                    </a:cubicBezTo>
                    <a:cubicBezTo>
                      <a:pt x="2" y="7"/>
                      <a:pt x="3" y="7"/>
                      <a:pt x="6" y="6"/>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41" name="Freeform 154"/>
              <p:cNvSpPr>
                <a:spLocks noChangeAspect="1" noEditPoints="1"/>
              </p:cNvSpPr>
              <p:nvPr/>
            </p:nvSpPr>
            <p:spPr bwMode="auto">
              <a:xfrm>
                <a:off x="9379033" y="4436311"/>
                <a:ext cx="62070" cy="95493"/>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6"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7" y="58"/>
                      <a:pt x="43" y="65"/>
                    </a:cubicBezTo>
                    <a:cubicBezTo>
                      <a:pt x="39" y="72"/>
                      <a:pt x="33" y="75"/>
                      <a:pt x="25"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39" y="5"/>
                      <a:pt x="42" y="8"/>
                      <a:pt x="45" y="14"/>
                    </a:cubicBezTo>
                    <a:cubicBezTo>
                      <a:pt x="48" y="19"/>
                      <a:pt x="50" y="25"/>
                      <a:pt x="50" y="31"/>
                    </a:cubicBezTo>
                    <a:close/>
                    <a:moveTo>
                      <a:pt x="38" y="31"/>
                    </a:moveTo>
                    <a:cubicBezTo>
                      <a:pt x="38" y="25"/>
                      <a:pt x="36" y="20"/>
                      <a:pt x="33" y="15"/>
                    </a:cubicBezTo>
                    <a:cubicBezTo>
                      <a:pt x="31" y="12"/>
                      <a:pt x="28" y="11"/>
                      <a:pt x="25" y="11"/>
                    </a:cubicBezTo>
                    <a:cubicBezTo>
                      <a:pt x="21" y="11"/>
                      <a:pt x="18" y="12"/>
                      <a:pt x="16" y="15"/>
                    </a:cubicBezTo>
                    <a:cubicBezTo>
                      <a:pt x="13" y="20"/>
                      <a:pt x="11" y="25"/>
                      <a:pt x="11" y="31"/>
                    </a:cubicBezTo>
                    <a:cubicBezTo>
                      <a:pt x="11" y="44"/>
                      <a:pt x="11" y="44"/>
                      <a:pt x="11" y="44"/>
                    </a:cubicBezTo>
                    <a:cubicBezTo>
                      <a:pt x="11" y="50"/>
                      <a:pt x="13" y="55"/>
                      <a:pt x="16" y="60"/>
                    </a:cubicBezTo>
                    <a:cubicBezTo>
                      <a:pt x="18" y="63"/>
                      <a:pt x="21" y="64"/>
                      <a:pt x="25" y="64"/>
                    </a:cubicBezTo>
                    <a:cubicBezTo>
                      <a:pt x="28" y="64"/>
                      <a:pt x="31" y="62"/>
                      <a:pt x="33" y="60"/>
                    </a:cubicBezTo>
                    <a:cubicBezTo>
                      <a:pt x="36"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42" name="Freeform 155"/>
              <p:cNvSpPr>
                <a:spLocks noChangeAspect="1" noEditPoints="1"/>
              </p:cNvSpPr>
              <p:nvPr/>
            </p:nvSpPr>
            <p:spPr bwMode="auto">
              <a:xfrm>
                <a:off x="9467362" y="4436311"/>
                <a:ext cx="62070" cy="95493"/>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7"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8" y="58"/>
                      <a:pt x="43" y="65"/>
                    </a:cubicBezTo>
                    <a:cubicBezTo>
                      <a:pt x="39" y="72"/>
                      <a:pt x="33" y="75"/>
                      <a:pt x="25"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40" y="5"/>
                      <a:pt x="43" y="8"/>
                      <a:pt x="45" y="14"/>
                    </a:cubicBezTo>
                    <a:cubicBezTo>
                      <a:pt x="48" y="19"/>
                      <a:pt x="50" y="25"/>
                      <a:pt x="50" y="31"/>
                    </a:cubicBezTo>
                    <a:close/>
                    <a:moveTo>
                      <a:pt x="38" y="31"/>
                    </a:moveTo>
                    <a:cubicBezTo>
                      <a:pt x="38" y="25"/>
                      <a:pt x="37" y="20"/>
                      <a:pt x="33" y="15"/>
                    </a:cubicBezTo>
                    <a:cubicBezTo>
                      <a:pt x="31" y="12"/>
                      <a:pt x="28" y="11"/>
                      <a:pt x="25" y="11"/>
                    </a:cubicBezTo>
                    <a:cubicBezTo>
                      <a:pt x="21" y="11"/>
                      <a:pt x="19" y="12"/>
                      <a:pt x="16" y="15"/>
                    </a:cubicBezTo>
                    <a:cubicBezTo>
                      <a:pt x="13" y="20"/>
                      <a:pt x="11" y="25"/>
                      <a:pt x="11" y="31"/>
                    </a:cubicBezTo>
                    <a:cubicBezTo>
                      <a:pt x="11" y="44"/>
                      <a:pt x="11" y="44"/>
                      <a:pt x="11" y="44"/>
                    </a:cubicBezTo>
                    <a:cubicBezTo>
                      <a:pt x="11" y="50"/>
                      <a:pt x="13" y="55"/>
                      <a:pt x="17" y="60"/>
                    </a:cubicBezTo>
                    <a:cubicBezTo>
                      <a:pt x="19" y="63"/>
                      <a:pt x="21" y="64"/>
                      <a:pt x="25" y="64"/>
                    </a:cubicBezTo>
                    <a:cubicBezTo>
                      <a:pt x="28" y="64"/>
                      <a:pt x="31" y="62"/>
                      <a:pt x="33" y="60"/>
                    </a:cubicBezTo>
                    <a:cubicBezTo>
                      <a:pt x="37" y="55"/>
                      <a:pt x="38" y="50"/>
                      <a:pt x="38" y="44"/>
                    </a:cubicBezTo>
                    <a:lnTo>
                      <a:pt x="38"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43" name="Freeform 156"/>
              <p:cNvSpPr>
                <a:spLocks noChangeAspect="1"/>
              </p:cNvSpPr>
              <p:nvPr/>
            </p:nvSpPr>
            <p:spPr bwMode="auto">
              <a:xfrm>
                <a:off x="9555694" y="4436311"/>
                <a:ext cx="62070" cy="93107"/>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6" y="18"/>
                  </a:cxn>
                  <a:cxn ang="0">
                    <a:pos x="2"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8" y="18"/>
                      <a:pt x="6" y="18"/>
                      <a:pt x="6" y="18"/>
                    </a:cubicBezTo>
                    <a:cubicBezTo>
                      <a:pt x="4" y="18"/>
                      <a:pt x="3" y="17"/>
                      <a:pt x="2" y="16"/>
                    </a:cubicBezTo>
                    <a:cubicBezTo>
                      <a:pt x="1" y="15"/>
                      <a:pt x="0" y="14"/>
                      <a:pt x="0" y="12"/>
                    </a:cubicBezTo>
                    <a:cubicBezTo>
                      <a:pt x="0" y="10"/>
                      <a:pt x="1" y="9"/>
                      <a:pt x="1" y="8"/>
                    </a:cubicBezTo>
                    <a:cubicBezTo>
                      <a:pt x="2" y="7"/>
                      <a:pt x="4" y="7"/>
                      <a:pt x="6" y="6"/>
                    </a:cubicBezTo>
                    <a:lnTo>
                      <a:pt x="31"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47" name="Freeform 157"/>
              <p:cNvSpPr>
                <a:spLocks noChangeAspect="1" noEditPoints="1"/>
              </p:cNvSpPr>
              <p:nvPr/>
            </p:nvSpPr>
            <p:spPr bwMode="auto">
              <a:xfrm>
                <a:off x="9644023" y="4436311"/>
                <a:ext cx="62070" cy="95493"/>
              </a:xfrm>
              <a:custGeom>
                <a:avLst/>
                <a:gdLst/>
                <a:ahLst/>
                <a:cxnLst>
                  <a:cxn ang="0">
                    <a:pos x="50" y="31"/>
                  </a:cxn>
                  <a:cxn ang="0">
                    <a:pos x="50" y="44"/>
                  </a:cxn>
                  <a:cxn ang="0">
                    <a:pos x="44" y="65"/>
                  </a:cxn>
                  <a:cxn ang="0">
                    <a:pos x="25" y="75"/>
                  </a:cxn>
                  <a:cxn ang="0">
                    <a:pos x="14" y="72"/>
                  </a:cxn>
                  <a:cxn ang="0">
                    <a:pos x="5" y="61"/>
                  </a:cxn>
                  <a:cxn ang="0">
                    <a:pos x="0" y="44"/>
                  </a:cxn>
                  <a:cxn ang="0">
                    <a:pos x="0" y="31"/>
                  </a:cxn>
                  <a:cxn ang="0">
                    <a:pos x="7" y="10"/>
                  </a:cxn>
                  <a:cxn ang="0">
                    <a:pos x="25" y="0"/>
                  </a:cxn>
                  <a:cxn ang="0">
                    <a:pos x="37" y="3"/>
                  </a:cxn>
                  <a:cxn ang="0">
                    <a:pos x="46" y="14"/>
                  </a:cxn>
                  <a:cxn ang="0">
                    <a:pos x="50" y="31"/>
                  </a:cxn>
                  <a:cxn ang="0">
                    <a:pos x="39" y="31"/>
                  </a:cxn>
                  <a:cxn ang="0">
                    <a:pos x="33" y="15"/>
                  </a:cxn>
                  <a:cxn ang="0">
                    <a:pos x="25" y="11"/>
                  </a:cxn>
                  <a:cxn ang="0">
                    <a:pos x="17" y="15"/>
                  </a:cxn>
                  <a:cxn ang="0">
                    <a:pos x="12" y="31"/>
                  </a:cxn>
                  <a:cxn ang="0">
                    <a:pos x="12" y="44"/>
                  </a:cxn>
                  <a:cxn ang="0">
                    <a:pos x="17" y="60"/>
                  </a:cxn>
                  <a:cxn ang="0">
                    <a:pos x="25" y="64"/>
                  </a:cxn>
                  <a:cxn ang="0">
                    <a:pos x="34" y="60"/>
                  </a:cxn>
                  <a:cxn ang="0">
                    <a:pos x="39" y="44"/>
                  </a:cxn>
                  <a:cxn ang="0">
                    <a:pos x="39" y="31"/>
                  </a:cxn>
                </a:cxnLst>
                <a:rect l="0" t="0" r="r" b="b"/>
                <a:pathLst>
                  <a:path w="50" h="75">
                    <a:moveTo>
                      <a:pt x="50" y="31"/>
                    </a:moveTo>
                    <a:cubicBezTo>
                      <a:pt x="50" y="44"/>
                      <a:pt x="50" y="44"/>
                      <a:pt x="50" y="44"/>
                    </a:cubicBezTo>
                    <a:cubicBezTo>
                      <a:pt x="50" y="51"/>
                      <a:pt x="48" y="58"/>
                      <a:pt x="44" y="65"/>
                    </a:cubicBezTo>
                    <a:cubicBezTo>
                      <a:pt x="39" y="72"/>
                      <a:pt x="33" y="75"/>
                      <a:pt x="25" y="75"/>
                    </a:cubicBezTo>
                    <a:cubicBezTo>
                      <a:pt x="21" y="75"/>
                      <a:pt x="17" y="74"/>
                      <a:pt x="14" y="72"/>
                    </a:cubicBezTo>
                    <a:cubicBezTo>
                      <a:pt x="10" y="70"/>
                      <a:pt x="7" y="66"/>
                      <a:pt x="5" y="61"/>
                    </a:cubicBezTo>
                    <a:cubicBezTo>
                      <a:pt x="2" y="56"/>
                      <a:pt x="0" y="50"/>
                      <a:pt x="0" y="44"/>
                    </a:cubicBezTo>
                    <a:cubicBezTo>
                      <a:pt x="0" y="31"/>
                      <a:pt x="0" y="31"/>
                      <a:pt x="0" y="31"/>
                    </a:cubicBezTo>
                    <a:cubicBezTo>
                      <a:pt x="0" y="24"/>
                      <a:pt x="2" y="17"/>
                      <a:pt x="7" y="10"/>
                    </a:cubicBezTo>
                    <a:cubicBezTo>
                      <a:pt x="11" y="3"/>
                      <a:pt x="17" y="0"/>
                      <a:pt x="25" y="0"/>
                    </a:cubicBezTo>
                    <a:cubicBezTo>
                      <a:pt x="30" y="0"/>
                      <a:pt x="34" y="1"/>
                      <a:pt x="37" y="3"/>
                    </a:cubicBezTo>
                    <a:cubicBezTo>
                      <a:pt x="40" y="5"/>
                      <a:pt x="43" y="8"/>
                      <a:pt x="46" y="14"/>
                    </a:cubicBezTo>
                    <a:cubicBezTo>
                      <a:pt x="49" y="19"/>
                      <a:pt x="50" y="25"/>
                      <a:pt x="50" y="31"/>
                    </a:cubicBezTo>
                    <a:close/>
                    <a:moveTo>
                      <a:pt x="39" y="31"/>
                    </a:moveTo>
                    <a:cubicBezTo>
                      <a:pt x="39" y="25"/>
                      <a:pt x="37" y="20"/>
                      <a:pt x="33" y="15"/>
                    </a:cubicBezTo>
                    <a:cubicBezTo>
                      <a:pt x="31" y="12"/>
                      <a:pt x="29" y="11"/>
                      <a:pt x="25" y="11"/>
                    </a:cubicBezTo>
                    <a:cubicBezTo>
                      <a:pt x="22" y="11"/>
                      <a:pt x="19" y="12"/>
                      <a:pt x="17" y="15"/>
                    </a:cubicBezTo>
                    <a:cubicBezTo>
                      <a:pt x="13" y="20"/>
                      <a:pt x="12" y="25"/>
                      <a:pt x="12" y="31"/>
                    </a:cubicBezTo>
                    <a:cubicBezTo>
                      <a:pt x="12" y="44"/>
                      <a:pt x="12" y="44"/>
                      <a:pt x="12" y="44"/>
                    </a:cubicBezTo>
                    <a:cubicBezTo>
                      <a:pt x="12" y="50"/>
                      <a:pt x="13" y="55"/>
                      <a:pt x="17" y="60"/>
                    </a:cubicBezTo>
                    <a:cubicBezTo>
                      <a:pt x="19" y="63"/>
                      <a:pt x="22" y="64"/>
                      <a:pt x="25" y="64"/>
                    </a:cubicBezTo>
                    <a:cubicBezTo>
                      <a:pt x="29" y="64"/>
                      <a:pt x="31" y="62"/>
                      <a:pt x="34" y="60"/>
                    </a:cubicBezTo>
                    <a:cubicBezTo>
                      <a:pt x="37" y="55"/>
                      <a:pt x="39" y="50"/>
                      <a:pt x="39" y="44"/>
                    </a:cubicBezTo>
                    <a:lnTo>
                      <a:pt x="39" y="31"/>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48" name="Freeform 158"/>
              <p:cNvSpPr>
                <a:spLocks noChangeAspect="1"/>
              </p:cNvSpPr>
              <p:nvPr/>
            </p:nvSpPr>
            <p:spPr bwMode="auto">
              <a:xfrm>
                <a:off x="9732355" y="4436311"/>
                <a:ext cx="62070" cy="93107"/>
              </a:xfrm>
              <a:custGeom>
                <a:avLst/>
                <a:gdLst/>
                <a:ahLst/>
                <a:cxnLst>
                  <a:cxn ang="0">
                    <a:pos x="30" y="0"/>
                  </a:cxn>
                  <a:cxn ang="0">
                    <a:pos x="30" y="62"/>
                  </a:cxn>
                  <a:cxn ang="0">
                    <a:pos x="42" y="62"/>
                  </a:cxn>
                  <a:cxn ang="0">
                    <a:pos x="48" y="64"/>
                  </a:cxn>
                  <a:cxn ang="0">
                    <a:pos x="49" y="68"/>
                  </a:cxn>
                  <a:cxn ang="0">
                    <a:pos x="48" y="72"/>
                  </a:cxn>
                  <a:cxn ang="0">
                    <a:pos x="42" y="74"/>
                  </a:cxn>
                  <a:cxn ang="0">
                    <a:pos x="7" y="74"/>
                  </a:cxn>
                  <a:cxn ang="0">
                    <a:pos x="1" y="72"/>
                  </a:cxn>
                  <a:cxn ang="0">
                    <a:pos x="0" y="68"/>
                  </a:cxn>
                  <a:cxn ang="0">
                    <a:pos x="1"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49" h="74">
                    <a:moveTo>
                      <a:pt x="30" y="0"/>
                    </a:moveTo>
                    <a:cubicBezTo>
                      <a:pt x="30" y="62"/>
                      <a:pt x="30" y="62"/>
                      <a:pt x="30" y="62"/>
                    </a:cubicBezTo>
                    <a:cubicBezTo>
                      <a:pt x="42" y="62"/>
                      <a:pt x="42" y="62"/>
                      <a:pt x="42" y="62"/>
                    </a:cubicBezTo>
                    <a:cubicBezTo>
                      <a:pt x="44" y="62"/>
                      <a:pt x="46" y="63"/>
                      <a:pt x="48" y="64"/>
                    </a:cubicBezTo>
                    <a:cubicBezTo>
                      <a:pt x="49" y="65"/>
                      <a:pt x="49" y="66"/>
                      <a:pt x="49" y="68"/>
                    </a:cubicBezTo>
                    <a:cubicBezTo>
                      <a:pt x="49" y="70"/>
                      <a:pt x="49" y="71"/>
                      <a:pt x="48" y="72"/>
                    </a:cubicBezTo>
                    <a:cubicBezTo>
                      <a:pt x="46" y="73"/>
                      <a:pt x="44" y="74"/>
                      <a:pt x="42" y="74"/>
                    </a:cubicBezTo>
                    <a:cubicBezTo>
                      <a:pt x="7" y="74"/>
                      <a:pt x="7" y="74"/>
                      <a:pt x="7" y="74"/>
                    </a:cubicBezTo>
                    <a:cubicBezTo>
                      <a:pt x="4" y="74"/>
                      <a:pt x="3" y="73"/>
                      <a:pt x="1" y="72"/>
                    </a:cubicBezTo>
                    <a:cubicBezTo>
                      <a:pt x="0" y="71"/>
                      <a:pt x="0" y="70"/>
                      <a:pt x="0" y="68"/>
                    </a:cubicBezTo>
                    <a:cubicBezTo>
                      <a:pt x="0" y="66"/>
                      <a:pt x="0" y="65"/>
                      <a:pt x="1" y="64"/>
                    </a:cubicBezTo>
                    <a:cubicBezTo>
                      <a:pt x="3" y="63"/>
                      <a:pt x="4" y="62"/>
                      <a:pt x="7" y="62"/>
                    </a:cubicBezTo>
                    <a:cubicBezTo>
                      <a:pt x="19" y="62"/>
                      <a:pt x="19" y="62"/>
                      <a:pt x="19" y="62"/>
                    </a:cubicBezTo>
                    <a:cubicBezTo>
                      <a:pt x="19" y="15"/>
                      <a:pt x="19" y="15"/>
                      <a:pt x="19" y="15"/>
                    </a:cubicBezTo>
                    <a:cubicBezTo>
                      <a:pt x="9" y="17"/>
                      <a:pt x="9" y="17"/>
                      <a:pt x="9" y="17"/>
                    </a:cubicBezTo>
                    <a:cubicBezTo>
                      <a:pt x="7" y="18"/>
                      <a:pt x="6" y="18"/>
                      <a:pt x="5" y="18"/>
                    </a:cubicBezTo>
                    <a:cubicBezTo>
                      <a:pt x="3" y="18"/>
                      <a:pt x="2" y="17"/>
                      <a:pt x="1" y="16"/>
                    </a:cubicBezTo>
                    <a:cubicBezTo>
                      <a:pt x="0" y="15"/>
                      <a:pt x="0" y="14"/>
                      <a:pt x="0" y="12"/>
                    </a:cubicBezTo>
                    <a:cubicBezTo>
                      <a:pt x="0" y="10"/>
                      <a:pt x="0" y="9"/>
                      <a:pt x="1" y="8"/>
                    </a:cubicBezTo>
                    <a:cubicBezTo>
                      <a:pt x="1" y="7"/>
                      <a:pt x="3" y="7"/>
                      <a:pt x="6" y="6"/>
                    </a:cubicBezTo>
                    <a:lnTo>
                      <a:pt x="30" y="0"/>
                    </a:lnTo>
                    <a:close/>
                  </a:path>
                </a:pathLst>
              </a:custGeom>
              <a:solidFill>
                <a:srgbClr val="00646E"/>
              </a:solidFill>
              <a:ln w="9525">
                <a:noFill/>
                <a:round/>
              </a:ln>
            </p:spPr>
            <p:txBody>
              <a:bodyPr vert="horz" wrap="square" lIns="91402" tIns="45700" rIns="91402" bIns="45700" numCol="1" anchor="t" anchorCtr="0" compatLnSpc="1"/>
              <a:lstStyle/>
              <a:p>
                <a:pPr>
                  <a:spcBef>
                    <a:spcPct val="50000"/>
                  </a:spcBef>
                  <a:buFontTx/>
                  <a:buNone/>
                </a:pPr>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grpSp>
        <p:sp>
          <p:nvSpPr>
            <p:cNvPr id="164" name="AutoShape 50"/>
            <p:cNvSpPr>
              <a:spLocks noChangeArrowheads="1"/>
            </p:cNvSpPr>
            <p:nvPr/>
          </p:nvSpPr>
          <p:spPr bwMode="gray">
            <a:xfrm rot="7638291" flipH="1" flipV="1">
              <a:off x="6032110" y="4229747"/>
              <a:ext cx="299370" cy="200680"/>
            </a:xfrm>
            <a:prstGeom prst="rightArrow">
              <a:avLst>
                <a:gd name="adj1" fmla="val 38722"/>
                <a:gd name="adj2" fmla="val 66531"/>
              </a:avLst>
            </a:prstGeom>
            <a:solidFill>
              <a:srgbClr val="00646E"/>
            </a:solidFill>
            <a:ln w="9525" cap="flat" cmpd="sng" algn="ctr">
              <a:solidFill>
                <a:srgbClr val="FFFFFF"/>
              </a:solidFill>
              <a:prstDash val="solid"/>
              <a:miter lim="800000"/>
              <a:headEnd type="none" w="med" len="med"/>
              <a:tailEnd type="none" w="med" len="med"/>
            </a:ln>
          </p:spPr>
          <p:txBody>
            <a:bodyPr wrap="none" lIns="0" tIns="0" rIns="0" bIns="0" anchor="ctr"/>
            <a:lstStyle/>
            <a:p>
              <a:endParaRPr lang="en-US" sz="100">
                <a:solidFill>
                  <a:srgbClr val="879BAA"/>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249" name="Group 248"/>
          <p:cNvGrpSpPr/>
          <p:nvPr/>
        </p:nvGrpSpPr>
        <p:grpSpPr>
          <a:xfrm>
            <a:off x="8825434" y="5762010"/>
            <a:ext cx="419297" cy="287219"/>
            <a:chOff x="7269931" y="1929101"/>
            <a:chExt cx="1114828" cy="763656"/>
          </a:xfrm>
        </p:grpSpPr>
        <p:grpSp>
          <p:nvGrpSpPr>
            <p:cNvPr id="250" name="Gruppieren 183"/>
            <p:cNvGrpSpPr/>
            <p:nvPr/>
          </p:nvGrpSpPr>
          <p:grpSpPr bwMode="gray">
            <a:xfrm>
              <a:off x="7995446" y="2389603"/>
              <a:ext cx="312922" cy="67118"/>
              <a:chOff x="7698850" y="2186919"/>
              <a:chExt cx="468478" cy="100482"/>
            </a:xfrm>
            <a:solidFill>
              <a:schemeClr val="accent5"/>
            </a:solidFill>
          </p:grpSpPr>
          <p:sp>
            <p:nvSpPr>
              <p:cNvPr id="317" name="Freeform 17"/>
              <p:cNvSpPr>
                <a:spLocks noEditPoints="1"/>
              </p:cNvSpPr>
              <p:nvPr/>
            </p:nvSpPr>
            <p:spPr bwMode="gray">
              <a:xfrm>
                <a:off x="7698850" y="2186919"/>
                <a:ext cx="69163" cy="100482"/>
              </a:xfrm>
              <a:custGeom>
                <a:avLst/>
                <a:gdLst>
                  <a:gd name="T0" fmla="*/ 26 w 26"/>
                  <a:gd name="T1" fmla="*/ 19 h 38"/>
                  <a:gd name="T2" fmla="*/ 13 w 26"/>
                  <a:gd name="T3" fmla="*/ 38 h 38"/>
                  <a:gd name="T4" fmla="*/ 0 w 26"/>
                  <a:gd name="T5" fmla="*/ 18 h 38"/>
                  <a:gd name="T6" fmla="*/ 13 w 26"/>
                  <a:gd name="T7" fmla="*/ 0 h 38"/>
                  <a:gd name="T8" fmla="*/ 26 w 26"/>
                  <a:gd name="T9" fmla="*/ 19 h 38"/>
                  <a:gd name="T10" fmla="*/ 6 w 26"/>
                  <a:gd name="T11" fmla="*/ 19 h 38"/>
                  <a:gd name="T12" fmla="*/ 13 w 26"/>
                  <a:gd name="T13" fmla="*/ 32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2" y="38"/>
                      <a:pt x="13" y="38"/>
                    </a:cubicBezTo>
                    <a:cubicBezTo>
                      <a:pt x="4" y="38"/>
                      <a:pt x="0" y="32"/>
                      <a:pt x="0" y="18"/>
                    </a:cubicBezTo>
                    <a:cubicBezTo>
                      <a:pt x="0" y="6"/>
                      <a:pt x="4" y="0"/>
                      <a:pt x="13" y="0"/>
                    </a:cubicBezTo>
                    <a:cubicBezTo>
                      <a:pt x="22" y="0"/>
                      <a:pt x="26" y="6"/>
                      <a:pt x="26" y="19"/>
                    </a:cubicBezTo>
                    <a:close/>
                    <a:moveTo>
                      <a:pt x="6" y="19"/>
                    </a:moveTo>
                    <a:cubicBezTo>
                      <a:pt x="6" y="28"/>
                      <a:pt x="8" y="32"/>
                      <a:pt x="13" y="32"/>
                    </a:cubicBezTo>
                    <a:cubicBezTo>
                      <a:pt x="17" y="32"/>
                      <a:pt x="19" y="28"/>
                      <a:pt x="19" y="19"/>
                    </a:cubicBezTo>
                    <a:cubicBezTo>
                      <a:pt x="19" y="9"/>
                      <a:pt x="17" y="5"/>
                      <a:pt x="13" y="5"/>
                    </a:cubicBezTo>
                    <a:cubicBezTo>
                      <a:pt x="8" y="5"/>
                      <a:pt x="6" y="9"/>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8" name="Freeform 18"/>
              <p:cNvSpPr>
                <a:spLocks noEditPoints="1"/>
              </p:cNvSpPr>
              <p:nvPr/>
            </p:nvSpPr>
            <p:spPr bwMode="gray">
              <a:xfrm>
                <a:off x="7781062" y="2186919"/>
                <a:ext cx="66553" cy="100482"/>
              </a:xfrm>
              <a:custGeom>
                <a:avLst/>
                <a:gdLst>
                  <a:gd name="T0" fmla="*/ 25 w 25"/>
                  <a:gd name="T1" fmla="*/ 19 h 38"/>
                  <a:gd name="T2" fmla="*/ 12 w 25"/>
                  <a:gd name="T3" fmla="*/ 38 h 38"/>
                  <a:gd name="T4" fmla="*/ 0 w 25"/>
                  <a:gd name="T5" fmla="*/ 18 h 38"/>
                  <a:gd name="T6" fmla="*/ 12 w 25"/>
                  <a:gd name="T7" fmla="*/ 0 h 38"/>
                  <a:gd name="T8" fmla="*/ 25 w 25"/>
                  <a:gd name="T9" fmla="*/ 19 h 38"/>
                  <a:gd name="T10" fmla="*/ 6 w 25"/>
                  <a:gd name="T11" fmla="*/ 19 h 38"/>
                  <a:gd name="T12" fmla="*/ 12 w 25"/>
                  <a:gd name="T13" fmla="*/ 32 h 38"/>
                  <a:gd name="T14" fmla="*/ 19 w 25"/>
                  <a:gd name="T15" fmla="*/ 19 h 38"/>
                  <a:gd name="T16" fmla="*/ 12 w 25"/>
                  <a:gd name="T17" fmla="*/ 5 h 38"/>
                  <a:gd name="T18" fmla="*/ 6 w 25"/>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8">
                    <a:moveTo>
                      <a:pt x="25" y="19"/>
                    </a:moveTo>
                    <a:cubicBezTo>
                      <a:pt x="25" y="32"/>
                      <a:pt x="21" y="38"/>
                      <a:pt x="12" y="38"/>
                    </a:cubicBezTo>
                    <a:cubicBezTo>
                      <a:pt x="4" y="38"/>
                      <a:pt x="0" y="32"/>
                      <a:pt x="0" y="18"/>
                    </a:cubicBezTo>
                    <a:cubicBezTo>
                      <a:pt x="0" y="6"/>
                      <a:pt x="4" y="0"/>
                      <a:pt x="12" y="0"/>
                    </a:cubicBezTo>
                    <a:cubicBezTo>
                      <a:pt x="21" y="0"/>
                      <a:pt x="25" y="6"/>
                      <a:pt x="25" y="19"/>
                    </a:cubicBezTo>
                    <a:close/>
                    <a:moveTo>
                      <a:pt x="6" y="19"/>
                    </a:moveTo>
                    <a:cubicBezTo>
                      <a:pt x="6" y="28"/>
                      <a:pt x="8" y="32"/>
                      <a:pt x="12" y="32"/>
                    </a:cubicBezTo>
                    <a:cubicBezTo>
                      <a:pt x="17" y="32"/>
                      <a:pt x="19" y="28"/>
                      <a:pt x="19" y="19"/>
                    </a:cubicBezTo>
                    <a:cubicBezTo>
                      <a:pt x="19" y="9"/>
                      <a:pt x="17" y="5"/>
                      <a:pt x="12" y="5"/>
                    </a:cubicBezTo>
                    <a:cubicBezTo>
                      <a:pt x="8" y="5"/>
                      <a:pt x="6" y="9"/>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9" name="Freeform 19"/>
              <p:cNvSpPr/>
              <p:nvPr/>
            </p:nvSpPr>
            <p:spPr bwMode="gray">
              <a:xfrm>
                <a:off x="7865884" y="2186919"/>
                <a:ext cx="56113" cy="97872"/>
              </a:xfrm>
              <a:custGeom>
                <a:avLst/>
                <a:gdLst>
                  <a:gd name="T0" fmla="*/ 21 w 43"/>
                  <a:gd name="T1" fmla="*/ 14 h 75"/>
                  <a:gd name="T2" fmla="*/ 4 w 43"/>
                  <a:gd name="T3" fmla="*/ 24 h 75"/>
                  <a:gd name="T4" fmla="*/ 0 w 43"/>
                  <a:gd name="T5" fmla="*/ 14 h 75"/>
                  <a:gd name="T6" fmla="*/ 21 w 43"/>
                  <a:gd name="T7" fmla="*/ 0 h 75"/>
                  <a:gd name="T8" fmla="*/ 33 w 43"/>
                  <a:gd name="T9" fmla="*/ 0 h 75"/>
                  <a:gd name="T10" fmla="*/ 33 w 43"/>
                  <a:gd name="T11" fmla="*/ 65 h 75"/>
                  <a:gd name="T12" fmla="*/ 43 w 43"/>
                  <a:gd name="T13" fmla="*/ 67 h 75"/>
                  <a:gd name="T14" fmla="*/ 43 w 43"/>
                  <a:gd name="T15" fmla="*/ 75 h 75"/>
                  <a:gd name="T16" fmla="*/ 11 w 43"/>
                  <a:gd name="T17" fmla="*/ 75 h 75"/>
                  <a:gd name="T18" fmla="*/ 11 w 43"/>
                  <a:gd name="T19" fmla="*/ 67 h 75"/>
                  <a:gd name="T20" fmla="*/ 21 w 43"/>
                  <a:gd name="T21" fmla="*/ 65 h 75"/>
                  <a:gd name="T22" fmla="*/ 21 w 43"/>
                  <a:gd name="T23"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5">
                    <a:moveTo>
                      <a:pt x="21" y="14"/>
                    </a:moveTo>
                    <a:lnTo>
                      <a:pt x="4" y="24"/>
                    </a:lnTo>
                    <a:lnTo>
                      <a:pt x="0" y="14"/>
                    </a:lnTo>
                    <a:lnTo>
                      <a:pt x="21" y="0"/>
                    </a:lnTo>
                    <a:lnTo>
                      <a:pt x="33" y="0"/>
                    </a:lnTo>
                    <a:lnTo>
                      <a:pt x="33" y="65"/>
                    </a:lnTo>
                    <a:lnTo>
                      <a:pt x="43" y="67"/>
                    </a:lnTo>
                    <a:lnTo>
                      <a:pt x="43" y="75"/>
                    </a:lnTo>
                    <a:lnTo>
                      <a:pt x="11" y="75"/>
                    </a:lnTo>
                    <a:lnTo>
                      <a:pt x="11" y="67"/>
                    </a:lnTo>
                    <a:lnTo>
                      <a:pt x="21" y="65"/>
                    </a:lnTo>
                    <a:lnTo>
                      <a:pt x="21" y="14"/>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20" name="Freeform 20"/>
              <p:cNvSpPr/>
              <p:nvPr/>
            </p:nvSpPr>
            <p:spPr bwMode="gray">
              <a:xfrm>
                <a:off x="7946791" y="2186919"/>
                <a:ext cx="58723" cy="97872"/>
              </a:xfrm>
              <a:custGeom>
                <a:avLst/>
                <a:gdLst>
                  <a:gd name="T0" fmla="*/ 20 w 45"/>
                  <a:gd name="T1" fmla="*/ 14 h 75"/>
                  <a:gd name="T2" fmla="*/ 6 w 45"/>
                  <a:gd name="T3" fmla="*/ 24 h 75"/>
                  <a:gd name="T4" fmla="*/ 0 w 45"/>
                  <a:gd name="T5" fmla="*/ 14 h 75"/>
                  <a:gd name="T6" fmla="*/ 22 w 45"/>
                  <a:gd name="T7" fmla="*/ 0 h 75"/>
                  <a:gd name="T8" fmla="*/ 34 w 45"/>
                  <a:gd name="T9" fmla="*/ 0 h 75"/>
                  <a:gd name="T10" fmla="*/ 34 w 45"/>
                  <a:gd name="T11" fmla="*/ 65 h 75"/>
                  <a:gd name="T12" fmla="*/ 45 w 45"/>
                  <a:gd name="T13" fmla="*/ 67 h 75"/>
                  <a:gd name="T14" fmla="*/ 45 w 45"/>
                  <a:gd name="T15" fmla="*/ 75 h 75"/>
                  <a:gd name="T16" fmla="*/ 12 w 45"/>
                  <a:gd name="T17" fmla="*/ 75 h 75"/>
                  <a:gd name="T18" fmla="*/ 12 w 45"/>
                  <a:gd name="T19" fmla="*/ 67 h 75"/>
                  <a:gd name="T20" fmla="*/ 20 w 45"/>
                  <a:gd name="T21" fmla="*/ 65 h 75"/>
                  <a:gd name="T22" fmla="*/ 20 w 45"/>
                  <a:gd name="T23"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75">
                    <a:moveTo>
                      <a:pt x="20" y="14"/>
                    </a:moveTo>
                    <a:lnTo>
                      <a:pt x="6" y="24"/>
                    </a:lnTo>
                    <a:lnTo>
                      <a:pt x="0" y="14"/>
                    </a:lnTo>
                    <a:lnTo>
                      <a:pt x="22" y="0"/>
                    </a:lnTo>
                    <a:lnTo>
                      <a:pt x="34" y="0"/>
                    </a:lnTo>
                    <a:lnTo>
                      <a:pt x="34" y="65"/>
                    </a:lnTo>
                    <a:lnTo>
                      <a:pt x="45" y="67"/>
                    </a:lnTo>
                    <a:lnTo>
                      <a:pt x="45" y="75"/>
                    </a:lnTo>
                    <a:lnTo>
                      <a:pt x="12" y="75"/>
                    </a:lnTo>
                    <a:lnTo>
                      <a:pt x="12" y="67"/>
                    </a:lnTo>
                    <a:lnTo>
                      <a:pt x="20" y="65"/>
                    </a:lnTo>
                    <a:lnTo>
                      <a:pt x="20" y="14"/>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21" name="Freeform 21"/>
              <p:cNvSpPr>
                <a:spLocks noEditPoints="1"/>
              </p:cNvSpPr>
              <p:nvPr/>
            </p:nvSpPr>
            <p:spPr bwMode="gray">
              <a:xfrm>
                <a:off x="8026393" y="2186919"/>
                <a:ext cx="69163" cy="100482"/>
              </a:xfrm>
              <a:custGeom>
                <a:avLst/>
                <a:gdLst>
                  <a:gd name="T0" fmla="*/ 26 w 26"/>
                  <a:gd name="T1" fmla="*/ 19 h 38"/>
                  <a:gd name="T2" fmla="*/ 13 w 26"/>
                  <a:gd name="T3" fmla="*/ 38 h 38"/>
                  <a:gd name="T4" fmla="*/ 0 w 26"/>
                  <a:gd name="T5" fmla="*/ 18 h 38"/>
                  <a:gd name="T6" fmla="*/ 13 w 26"/>
                  <a:gd name="T7" fmla="*/ 0 h 38"/>
                  <a:gd name="T8" fmla="*/ 26 w 26"/>
                  <a:gd name="T9" fmla="*/ 19 h 38"/>
                  <a:gd name="T10" fmla="*/ 6 w 26"/>
                  <a:gd name="T11" fmla="*/ 19 h 38"/>
                  <a:gd name="T12" fmla="*/ 13 w 26"/>
                  <a:gd name="T13" fmla="*/ 32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8"/>
                    </a:cubicBezTo>
                    <a:cubicBezTo>
                      <a:pt x="0" y="6"/>
                      <a:pt x="4" y="0"/>
                      <a:pt x="13" y="0"/>
                    </a:cubicBezTo>
                    <a:cubicBezTo>
                      <a:pt x="21" y="0"/>
                      <a:pt x="26" y="6"/>
                      <a:pt x="26" y="19"/>
                    </a:cubicBezTo>
                    <a:close/>
                    <a:moveTo>
                      <a:pt x="6" y="19"/>
                    </a:moveTo>
                    <a:cubicBezTo>
                      <a:pt x="6" y="28"/>
                      <a:pt x="8" y="32"/>
                      <a:pt x="13" y="32"/>
                    </a:cubicBezTo>
                    <a:cubicBezTo>
                      <a:pt x="17" y="32"/>
                      <a:pt x="19" y="28"/>
                      <a:pt x="19" y="19"/>
                    </a:cubicBezTo>
                    <a:cubicBezTo>
                      <a:pt x="19" y="9"/>
                      <a:pt x="17" y="5"/>
                      <a:pt x="13" y="5"/>
                    </a:cubicBezTo>
                    <a:cubicBezTo>
                      <a:pt x="8" y="5"/>
                      <a:pt x="6" y="9"/>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22" name="Freeform 22"/>
              <p:cNvSpPr/>
              <p:nvPr/>
            </p:nvSpPr>
            <p:spPr bwMode="gray">
              <a:xfrm>
                <a:off x="8111215" y="2186919"/>
                <a:ext cx="56113" cy="97872"/>
              </a:xfrm>
              <a:custGeom>
                <a:avLst/>
                <a:gdLst>
                  <a:gd name="T0" fmla="*/ 21 w 43"/>
                  <a:gd name="T1" fmla="*/ 14 h 75"/>
                  <a:gd name="T2" fmla="*/ 6 w 43"/>
                  <a:gd name="T3" fmla="*/ 24 h 75"/>
                  <a:gd name="T4" fmla="*/ 0 w 43"/>
                  <a:gd name="T5" fmla="*/ 14 h 75"/>
                  <a:gd name="T6" fmla="*/ 23 w 43"/>
                  <a:gd name="T7" fmla="*/ 0 h 75"/>
                  <a:gd name="T8" fmla="*/ 33 w 43"/>
                  <a:gd name="T9" fmla="*/ 0 h 75"/>
                  <a:gd name="T10" fmla="*/ 33 w 43"/>
                  <a:gd name="T11" fmla="*/ 65 h 75"/>
                  <a:gd name="T12" fmla="*/ 43 w 43"/>
                  <a:gd name="T13" fmla="*/ 67 h 75"/>
                  <a:gd name="T14" fmla="*/ 43 w 43"/>
                  <a:gd name="T15" fmla="*/ 75 h 75"/>
                  <a:gd name="T16" fmla="*/ 10 w 43"/>
                  <a:gd name="T17" fmla="*/ 75 h 75"/>
                  <a:gd name="T18" fmla="*/ 10 w 43"/>
                  <a:gd name="T19" fmla="*/ 67 h 75"/>
                  <a:gd name="T20" fmla="*/ 21 w 43"/>
                  <a:gd name="T21" fmla="*/ 65 h 75"/>
                  <a:gd name="T22" fmla="*/ 21 w 43"/>
                  <a:gd name="T23"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5">
                    <a:moveTo>
                      <a:pt x="21" y="14"/>
                    </a:moveTo>
                    <a:lnTo>
                      <a:pt x="6" y="24"/>
                    </a:lnTo>
                    <a:lnTo>
                      <a:pt x="0" y="14"/>
                    </a:lnTo>
                    <a:lnTo>
                      <a:pt x="23" y="0"/>
                    </a:lnTo>
                    <a:lnTo>
                      <a:pt x="33" y="0"/>
                    </a:lnTo>
                    <a:lnTo>
                      <a:pt x="33" y="65"/>
                    </a:lnTo>
                    <a:lnTo>
                      <a:pt x="43" y="67"/>
                    </a:lnTo>
                    <a:lnTo>
                      <a:pt x="43" y="75"/>
                    </a:lnTo>
                    <a:lnTo>
                      <a:pt x="10" y="75"/>
                    </a:lnTo>
                    <a:lnTo>
                      <a:pt x="10" y="67"/>
                    </a:lnTo>
                    <a:lnTo>
                      <a:pt x="21" y="65"/>
                    </a:lnTo>
                    <a:lnTo>
                      <a:pt x="21" y="14"/>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251" name="Gruppieren 184"/>
            <p:cNvGrpSpPr/>
            <p:nvPr/>
          </p:nvGrpSpPr>
          <p:grpSpPr bwMode="gray">
            <a:xfrm>
              <a:off x="7905026" y="2482125"/>
              <a:ext cx="479733" cy="45598"/>
              <a:chOff x="7474397" y="2327854"/>
              <a:chExt cx="793600" cy="75431"/>
            </a:xfrm>
            <a:solidFill>
              <a:srgbClr val="9BAFBE"/>
            </a:solidFill>
          </p:grpSpPr>
          <p:grpSp>
            <p:nvGrpSpPr>
              <p:cNvPr id="297" name="Gruppieren 793"/>
              <p:cNvGrpSpPr/>
              <p:nvPr/>
            </p:nvGrpSpPr>
            <p:grpSpPr bwMode="gray">
              <a:xfrm>
                <a:off x="7474397" y="2327854"/>
                <a:ext cx="297805" cy="75431"/>
                <a:chOff x="7474397" y="2327854"/>
                <a:chExt cx="396707" cy="100482"/>
              </a:xfrm>
              <a:grpFill/>
            </p:grpSpPr>
            <p:sp>
              <p:nvSpPr>
                <p:cNvPr id="308" name="Freeform 24"/>
                <p:cNvSpPr>
                  <a:spLocks noEditPoints="1"/>
                </p:cNvSpPr>
                <p:nvPr/>
              </p:nvSpPr>
              <p:spPr bwMode="gray">
                <a:xfrm>
                  <a:off x="7474397"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9" name="Freeform 25"/>
                <p:cNvSpPr/>
                <p:nvPr/>
              </p:nvSpPr>
              <p:spPr bwMode="gray">
                <a:xfrm>
                  <a:off x="7560524" y="2330464"/>
                  <a:ext cx="54808" cy="95262"/>
                </a:xfrm>
                <a:custGeom>
                  <a:avLst/>
                  <a:gdLst>
                    <a:gd name="T0" fmla="*/ 20 w 42"/>
                    <a:gd name="T1" fmla="*/ 12 h 73"/>
                    <a:gd name="T2" fmla="*/ 6 w 42"/>
                    <a:gd name="T3" fmla="*/ 22 h 73"/>
                    <a:gd name="T4" fmla="*/ 0 w 42"/>
                    <a:gd name="T5" fmla="*/ 12 h 73"/>
                    <a:gd name="T6" fmla="*/ 22 w 42"/>
                    <a:gd name="T7" fmla="*/ 0 h 73"/>
                    <a:gd name="T8" fmla="*/ 32 w 42"/>
                    <a:gd name="T9" fmla="*/ 0 h 73"/>
                    <a:gd name="T10" fmla="*/ 32 w 42"/>
                    <a:gd name="T11" fmla="*/ 65 h 73"/>
                    <a:gd name="T12" fmla="*/ 42 w 42"/>
                    <a:gd name="T13" fmla="*/ 65 h 73"/>
                    <a:gd name="T14" fmla="*/ 42 w 42"/>
                    <a:gd name="T15" fmla="*/ 73 h 73"/>
                    <a:gd name="T16" fmla="*/ 10 w 42"/>
                    <a:gd name="T17" fmla="*/ 73 h 73"/>
                    <a:gd name="T18" fmla="*/ 10 w 42"/>
                    <a:gd name="T19" fmla="*/ 65 h 73"/>
                    <a:gd name="T20" fmla="*/ 20 w 42"/>
                    <a:gd name="T21" fmla="*/ 65 h 73"/>
                    <a:gd name="T22" fmla="*/ 20 w 42"/>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73">
                      <a:moveTo>
                        <a:pt x="20" y="12"/>
                      </a:moveTo>
                      <a:lnTo>
                        <a:pt x="6" y="22"/>
                      </a:lnTo>
                      <a:lnTo>
                        <a:pt x="0" y="12"/>
                      </a:lnTo>
                      <a:lnTo>
                        <a:pt x="22" y="0"/>
                      </a:lnTo>
                      <a:lnTo>
                        <a:pt x="32" y="0"/>
                      </a:lnTo>
                      <a:lnTo>
                        <a:pt x="32" y="65"/>
                      </a:lnTo>
                      <a:lnTo>
                        <a:pt x="42" y="65"/>
                      </a:lnTo>
                      <a:lnTo>
                        <a:pt x="42"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0" name="Freeform 26"/>
                <p:cNvSpPr/>
                <p:nvPr/>
              </p:nvSpPr>
              <p:spPr bwMode="gray">
                <a:xfrm>
                  <a:off x="7642736" y="2330464"/>
                  <a:ext cx="56113" cy="95262"/>
                </a:xfrm>
                <a:custGeom>
                  <a:avLst/>
                  <a:gdLst>
                    <a:gd name="T0" fmla="*/ 20 w 43"/>
                    <a:gd name="T1" fmla="*/ 12 h 73"/>
                    <a:gd name="T2" fmla="*/ 4 w 43"/>
                    <a:gd name="T3" fmla="*/ 22 h 73"/>
                    <a:gd name="T4" fmla="*/ 0 w 43"/>
                    <a:gd name="T5" fmla="*/ 12 h 73"/>
                    <a:gd name="T6" fmla="*/ 20 w 43"/>
                    <a:gd name="T7" fmla="*/ 0 h 73"/>
                    <a:gd name="T8" fmla="*/ 33 w 43"/>
                    <a:gd name="T9" fmla="*/ 0 h 73"/>
                    <a:gd name="T10" fmla="*/ 33 w 43"/>
                    <a:gd name="T11" fmla="*/ 65 h 73"/>
                    <a:gd name="T12" fmla="*/ 43 w 43"/>
                    <a:gd name="T13" fmla="*/ 65 h 73"/>
                    <a:gd name="T14" fmla="*/ 43 w 43"/>
                    <a:gd name="T15" fmla="*/ 73 h 73"/>
                    <a:gd name="T16" fmla="*/ 10 w 43"/>
                    <a:gd name="T17" fmla="*/ 73 h 73"/>
                    <a:gd name="T18" fmla="*/ 10 w 43"/>
                    <a:gd name="T19" fmla="*/ 65 h 73"/>
                    <a:gd name="T20" fmla="*/ 20 w 43"/>
                    <a:gd name="T21" fmla="*/ 65 h 73"/>
                    <a:gd name="T22" fmla="*/ 20 w 43"/>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20" y="12"/>
                      </a:moveTo>
                      <a:lnTo>
                        <a:pt x="4" y="22"/>
                      </a:lnTo>
                      <a:lnTo>
                        <a:pt x="0" y="12"/>
                      </a:lnTo>
                      <a:lnTo>
                        <a:pt x="20" y="0"/>
                      </a:lnTo>
                      <a:lnTo>
                        <a:pt x="33" y="0"/>
                      </a:lnTo>
                      <a:lnTo>
                        <a:pt x="33" y="65"/>
                      </a:lnTo>
                      <a:lnTo>
                        <a:pt x="43" y="65"/>
                      </a:lnTo>
                      <a:lnTo>
                        <a:pt x="43"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1" name="Freeform 27"/>
                <p:cNvSpPr>
                  <a:spLocks noEditPoints="1"/>
                </p:cNvSpPr>
                <p:nvPr/>
              </p:nvSpPr>
              <p:spPr bwMode="gray">
                <a:xfrm>
                  <a:off x="7719728"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2" y="38"/>
                        <a:pt x="13" y="38"/>
                      </a:cubicBezTo>
                      <a:cubicBezTo>
                        <a:pt x="4" y="38"/>
                        <a:pt x="0" y="32"/>
                        <a:pt x="0" y="19"/>
                      </a:cubicBezTo>
                      <a:cubicBezTo>
                        <a:pt x="0" y="6"/>
                        <a:pt x="4" y="0"/>
                        <a:pt x="13" y="0"/>
                      </a:cubicBezTo>
                      <a:cubicBezTo>
                        <a:pt x="22"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16" name="Freeform 28"/>
                <p:cNvSpPr>
                  <a:spLocks noEditPoints="1"/>
                </p:cNvSpPr>
                <p:nvPr/>
              </p:nvSpPr>
              <p:spPr bwMode="gray">
                <a:xfrm>
                  <a:off x="7801941"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298" name="Gruppieren 794"/>
              <p:cNvGrpSpPr/>
              <p:nvPr/>
            </p:nvGrpSpPr>
            <p:grpSpPr bwMode="gray">
              <a:xfrm>
                <a:off x="7786958" y="2327854"/>
                <a:ext cx="297805" cy="75431"/>
                <a:chOff x="7474397" y="2327854"/>
                <a:chExt cx="396707" cy="100482"/>
              </a:xfrm>
              <a:grpFill/>
            </p:grpSpPr>
            <p:sp>
              <p:nvSpPr>
                <p:cNvPr id="303" name="Freeform 24"/>
                <p:cNvSpPr>
                  <a:spLocks noEditPoints="1"/>
                </p:cNvSpPr>
                <p:nvPr/>
              </p:nvSpPr>
              <p:spPr bwMode="gray">
                <a:xfrm>
                  <a:off x="7474397"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4" name="Freeform 25"/>
                <p:cNvSpPr/>
                <p:nvPr/>
              </p:nvSpPr>
              <p:spPr bwMode="gray">
                <a:xfrm>
                  <a:off x="7560524" y="2330464"/>
                  <a:ext cx="54808" cy="95262"/>
                </a:xfrm>
                <a:custGeom>
                  <a:avLst/>
                  <a:gdLst>
                    <a:gd name="T0" fmla="*/ 20 w 42"/>
                    <a:gd name="T1" fmla="*/ 12 h 73"/>
                    <a:gd name="T2" fmla="*/ 6 w 42"/>
                    <a:gd name="T3" fmla="*/ 22 h 73"/>
                    <a:gd name="T4" fmla="*/ 0 w 42"/>
                    <a:gd name="T5" fmla="*/ 12 h 73"/>
                    <a:gd name="T6" fmla="*/ 22 w 42"/>
                    <a:gd name="T7" fmla="*/ 0 h 73"/>
                    <a:gd name="T8" fmla="*/ 32 w 42"/>
                    <a:gd name="T9" fmla="*/ 0 h 73"/>
                    <a:gd name="T10" fmla="*/ 32 w 42"/>
                    <a:gd name="T11" fmla="*/ 65 h 73"/>
                    <a:gd name="T12" fmla="*/ 42 w 42"/>
                    <a:gd name="T13" fmla="*/ 65 h 73"/>
                    <a:gd name="T14" fmla="*/ 42 w 42"/>
                    <a:gd name="T15" fmla="*/ 73 h 73"/>
                    <a:gd name="T16" fmla="*/ 10 w 42"/>
                    <a:gd name="T17" fmla="*/ 73 h 73"/>
                    <a:gd name="T18" fmla="*/ 10 w 42"/>
                    <a:gd name="T19" fmla="*/ 65 h 73"/>
                    <a:gd name="T20" fmla="*/ 20 w 42"/>
                    <a:gd name="T21" fmla="*/ 65 h 73"/>
                    <a:gd name="T22" fmla="*/ 20 w 42"/>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73">
                      <a:moveTo>
                        <a:pt x="20" y="12"/>
                      </a:moveTo>
                      <a:lnTo>
                        <a:pt x="6" y="22"/>
                      </a:lnTo>
                      <a:lnTo>
                        <a:pt x="0" y="12"/>
                      </a:lnTo>
                      <a:lnTo>
                        <a:pt x="22" y="0"/>
                      </a:lnTo>
                      <a:lnTo>
                        <a:pt x="32" y="0"/>
                      </a:lnTo>
                      <a:lnTo>
                        <a:pt x="32" y="65"/>
                      </a:lnTo>
                      <a:lnTo>
                        <a:pt x="42" y="65"/>
                      </a:lnTo>
                      <a:lnTo>
                        <a:pt x="42"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5" name="Freeform 26"/>
                <p:cNvSpPr/>
                <p:nvPr/>
              </p:nvSpPr>
              <p:spPr bwMode="gray">
                <a:xfrm>
                  <a:off x="7642736" y="2330464"/>
                  <a:ext cx="56113" cy="95262"/>
                </a:xfrm>
                <a:custGeom>
                  <a:avLst/>
                  <a:gdLst>
                    <a:gd name="T0" fmla="*/ 20 w 43"/>
                    <a:gd name="T1" fmla="*/ 12 h 73"/>
                    <a:gd name="T2" fmla="*/ 4 w 43"/>
                    <a:gd name="T3" fmla="*/ 22 h 73"/>
                    <a:gd name="T4" fmla="*/ 0 w 43"/>
                    <a:gd name="T5" fmla="*/ 12 h 73"/>
                    <a:gd name="T6" fmla="*/ 20 w 43"/>
                    <a:gd name="T7" fmla="*/ 0 h 73"/>
                    <a:gd name="T8" fmla="*/ 33 w 43"/>
                    <a:gd name="T9" fmla="*/ 0 h 73"/>
                    <a:gd name="T10" fmla="*/ 33 w 43"/>
                    <a:gd name="T11" fmla="*/ 65 h 73"/>
                    <a:gd name="T12" fmla="*/ 43 w 43"/>
                    <a:gd name="T13" fmla="*/ 65 h 73"/>
                    <a:gd name="T14" fmla="*/ 43 w 43"/>
                    <a:gd name="T15" fmla="*/ 73 h 73"/>
                    <a:gd name="T16" fmla="*/ 10 w 43"/>
                    <a:gd name="T17" fmla="*/ 73 h 73"/>
                    <a:gd name="T18" fmla="*/ 10 w 43"/>
                    <a:gd name="T19" fmla="*/ 65 h 73"/>
                    <a:gd name="T20" fmla="*/ 20 w 43"/>
                    <a:gd name="T21" fmla="*/ 65 h 73"/>
                    <a:gd name="T22" fmla="*/ 20 w 43"/>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20" y="12"/>
                      </a:moveTo>
                      <a:lnTo>
                        <a:pt x="4" y="22"/>
                      </a:lnTo>
                      <a:lnTo>
                        <a:pt x="0" y="12"/>
                      </a:lnTo>
                      <a:lnTo>
                        <a:pt x="20" y="0"/>
                      </a:lnTo>
                      <a:lnTo>
                        <a:pt x="33" y="0"/>
                      </a:lnTo>
                      <a:lnTo>
                        <a:pt x="33" y="65"/>
                      </a:lnTo>
                      <a:lnTo>
                        <a:pt x="43" y="65"/>
                      </a:lnTo>
                      <a:lnTo>
                        <a:pt x="43"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6" name="Freeform 27"/>
                <p:cNvSpPr>
                  <a:spLocks noEditPoints="1"/>
                </p:cNvSpPr>
                <p:nvPr/>
              </p:nvSpPr>
              <p:spPr bwMode="gray">
                <a:xfrm>
                  <a:off x="7719728"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2" y="38"/>
                        <a:pt x="13" y="38"/>
                      </a:cubicBezTo>
                      <a:cubicBezTo>
                        <a:pt x="4" y="38"/>
                        <a:pt x="0" y="32"/>
                        <a:pt x="0" y="19"/>
                      </a:cubicBezTo>
                      <a:cubicBezTo>
                        <a:pt x="0" y="6"/>
                        <a:pt x="4" y="0"/>
                        <a:pt x="13" y="0"/>
                      </a:cubicBezTo>
                      <a:cubicBezTo>
                        <a:pt x="22"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7" name="Freeform 28"/>
                <p:cNvSpPr>
                  <a:spLocks noEditPoints="1"/>
                </p:cNvSpPr>
                <p:nvPr/>
              </p:nvSpPr>
              <p:spPr bwMode="gray">
                <a:xfrm>
                  <a:off x="7801941"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299" name="Gruppieren 206"/>
              <p:cNvGrpSpPr/>
              <p:nvPr/>
            </p:nvGrpSpPr>
            <p:grpSpPr bwMode="gray">
              <a:xfrm>
                <a:off x="8099503" y="2327854"/>
                <a:ext cx="168494" cy="75431"/>
                <a:chOff x="7474397" y="2327854"/>
                <a:chExt cx="224452" cy="100482"/>
              </a:xfrm>
              <a:grpFill/>
            </p:grpSpPr>
            <p:sp>
              <p:nvSpPr>
                <p:cNvPr id="300" name="Freeform 24"/>
                <p:cNvSpPr>
                  <a:spLocks noEditPoints="1"/>
                </p:cNvSpPr>
                <p:nvPr/>
              </p:nvSpPr>
              <p:spPr bwMode="gray">
                <a:xfrm>
                  <a:off x="7474397"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1" name="Freeform 25"/>
                <p:cNvSpPr/>
                <p:nvPr/>
              </p:nvSpPr>
              <p:spPr bwMode="gray">
                <a:xfrm>
                  <a:off x="7560524" y="2330464"/>
                  <a:ext cx="54808" cy="95262"/>
                </a:xfrm>
                <a:custGeom>
                  <a:avLst/>
                  <a:gdLst>
                    <a:gd name="T0" fmla="*/ 20 w 42"/>
                    <a:gd name="T1" fmla="*/ 12 h 73"/>
                    <a:gd name="T2" fmla="*/ 6 w 42"/>
                    <a:gd name="T3" fmla="*/ 22 h 73"/>
                    <a:gd name="T4" fmla="*/ 0 w 42"/>
                    <a:gd name="T5" fmla="*/ 12 h 73"/>
                    <a:gd name="T6" fmla="*/ 22 w 42"/>
                    <a:gd name="T7" fmla="*/ 0 h 73"/>
                    <a:gd name="T8" fmla="*/ 32 w 42"/>
                    <a:gd name="T9" fmla="*/ 0 h 73"/>
                    <a:gd name="T10" fmla="*/ 32 w 42"/>
                    <a:gd name="T11" fmla="*/ 65 h 73"/>
                    <a:gd name="T12" fmla="*/ 42 w 42"/>
                    <a:gd name="T13" fmla="*/ 65 h 73"/>
                    <a:gd name="T14" fmla="*/ 42 w 42"/>
                    <a:gd name="T15" fmla="*/ 73 h 73"/>
                    <a:gd name="T16" fmla="*/ 10 w 42"/>
                    <a:gd name="T17" fmla="*/ 73 h 73"/>
                    <a:gd name="T18" fmla="*/ 10 w 42"/>
                    <a:gd name="T19" fmla="*/ 65 h 73"/>
                    <a:gd name="T20" fmla="*/ 20 w 42"/>
                    <a:gd name="T21" fmla="*/ 65 h 73"/>
                    <a:gd name="T22" fmla="*/ 20 w 42"/>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73">
                      <a:moveTo>
                        <a:pt x="20" y="12"/>
                      </a:moveTo>
                      <a:lnTo>
                        <a:pt x="6" y="22"/>
                      </a:lnTo>
                      <a:lnTo>
                        <a:pt x="0" y="12"/>
                      </a:lnTo>
                      <a:lnTo>
                        <a:pt x="22" y="0"/>
                      </a:lnTo>
                      <a:lnTo>
                        <a:pt x="32" y="0"/>
                      </a:lnTo>
                      <a:lnTo>
                        <a:pt x="32" y="65"/>
                      </a:lnTo>
                      <a:lnTo>
                        <a:pt x="42" y="65"/>
                      </a:lnTo>
                      <a:lnTo>
                        <a:pt x="42"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02" name="Freeform 26"/>
                <p:cNvSpPr/>
                <p:nvPr/>
              </p:nvSpPr>
              <p:spPr bwMode="gray">
                <a:xfrm>
                  <a:off x="7642736" y="2330464"/>
                  <a:ext cx="56113" cy="95262"/>
                </a:xfrm>
                <a:custGeom>
                  <a:avLst/>
                  <a:gdLst>
                    <a:gd name="T0" fmla="*/ 20 w 43"/>
                    <a:gd name="T1" fmla="*/ 12 h 73"/>
                    <a:gd name="T2" fmla="*/ 4 w 43"/>
                    <a:gd name="T3" fmla="*/ 22 h 73"/>
                    <a:gd name="T4" fmla="*/ 0 w 43"/>
                    <a:gd name="T5" fmla="*/ 12 h 73"/>
                    <a:gd name="T6" fmla="*/ 20 w 43"/>
                    <a:gd name="T7" fmla="*/ 0 h 73"/>
                    <a:gd name="T8" fmla="*/ 33 w 43"/>
                    <a:gd name="T9" fmla="*/ 0 h 73"/>
                    <a:gd name="T10" fmla="*/ 33 w 43"/>
                    <a:gd name="T11" fmla="*/ 65 h 73"/>
                    <a:gd name="T12" fmla="*/ 43 w 43"/>
                    <a:gd name="T13" fmla="*/ 65 h 73"/>
                    <a:gd name="T14" fmla="*/ 43 w 43"/>
                    <a:gd name="T15" fmla="*/ 73 h 73"/>
                    <a:gd name="T16" fmla="*/ 10 w 43"/>
                    <a:gd name="T17" fmla="*/ 73 h 73"/>
                    <a:gd name="T18" fmla="*/ 10 w 43"/>
                    <a:gd name="T19" fmla="*/ 65 h 73"/>
                    <a:gd name="T20" fmla="*/ 20 w 43"/>
                    <a:gd name="T21" fmla="*/ 65 h 73"/>
                    <a:gd name="T22" fmla="*/ 20 w 43"/>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20" y="12"/>
                      </a:moveTo>
                      <a:lnTo>
                        <a:pt x="4" y="22"/>
                      </a:lnTo>
                      <a:lnTo>
                        <a:pt x="0" y="12"/>
                      </a:lnTo>
                      <a:lnTo>
                        <a:pt x="20" y="0"/>
                      </a:lnTo>
                      <a:lnTo>
                        <a:pt x="33" y="0"/>
                      </a:lnTo>
                      <a:lnTo>
                        <a:pt x="33" y="65"/>
                      </a:lnTo>
                      <a:lnTo>
                        <a:pt x="43" y="65"/>
                      </a:lnTo>
                      <a:lnTo>
                        <a:pt x="43"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grpSp>
          <p:nvGrpSpPr>
            <p:cNvPr id="252" name="Gruppieren 185"/>
            <p:cNvGrpSpPr/>
            <p:nvPr/>
          </p:nvGrpSpPr>
          <p:grpSpPr bwMode="gray">
            <a:xfrm>
              <a:off x="7796909" y="2553126"/>
              <a:ext cx="557910" cy="45598"/>
              <a:chOff x="7474397" y="2327854"/>
              <a:chExt cx="922926" cy="75431"/>
            </a:xfrm>
            <a:solidFill>
              <a:srgbClr val="3C464B"/>
            </a:solidFill>
          </p:grpSpPr>
          <p:grpSp>
            <p:nvGrpSpPr>
              <p:cNvPr id="275" name="Gruppieren 186"/>
              <p:cNvGrpSpPr/>
              <p:nvPr/>
            </p:nvGrpSpPr>
            <p:grpSpPr bwMode="gray">
              <a:xfrm>
                <a:off x="7474397" y="2327854"/>
                <a:ext cx="297805" cy="75431"/>
                <a:chOff x="7474397" y="2327854"/>
                <a:chExt cx="396707" cy="100482"/>
              </a:xfrm>
              <a:grpFill/>
            </p:grpSpPr>
            <p:sp>
              <p:nvSpPr>
                <p:cNvPr id="288" name="Freeform 24"/>
                <p:cNvSpPr>
                  <a:spLocks noEditPoints="1"/>
                </p:cNvSpPr>
                <p:nvPr/>
              </p:nvSpPr>
              <p:spPr bwMode="gray">
                <a:xfrm>
                  <a:off x="7474397"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93" name="Freeform 25"/>
                <p:cNvSpPr/>
                <p:nvPr/>
              </p:nvSpPr>
              <p:spPr bwMode="gray">
                <a:xfrm>
                  <a:off x="7560524" y="2330464"/>
                  <a:ext cx="54808" cy="95262"/>
                </a:xfrm>
                <a:custGeom>
                  <a:avLst/>
                  <a:gdLst>
                    <a:gd name="T0" fmla="*/ 20 w 42"/>
                    <a:gd name="T1" fmla="*/ 12 h 73"/>
                    <a:gd name="T2" fmla="*/ 6 w 42"/>
                    <a:gd name="T3" fmla="*/ 22 h 73"/>
                    <a:gd name="T4" fmla="*/ 0 w 42"/>
                    <a:gd name="T5" fmla="*/ 12 h 73"/>
                    <a:gd name="T6" fmla="*/ 22 w 42"/>
                    <a:gd name="T7" fmla="*/ 0 h 73"/>
                    <a:gd name="T8" fmla="*/ 32 w 42"/>
                    <a:gd name="T9" fmla="*/ 0 h 73"/>
                    <a:gd name="T10" fmla="*/ 32 w 42"/>
                    <a:gd name="T11" fmla="*/ 65 h 73"/>
                    <a:gd name="T12" fmla="*/ 42 w 42"/>
                    <a:gd name="T13" fmla="*/ 65 h 73"/>
                    <a:gd name="T14" fmla="*/ 42 w 42"/>
                    <a:gd name="T15" fmla="*/ 73 h 73"/>
                    <a:gd name="T16" fmla="*/ 10 w 42"/>
                    <a:gd name="T17" fmla="*/ 73 h 73"/>
                    <a:gd name="T18" fmla="*/ 10 w 42"/>
                    <a:gd name="T19" fmla="*/ 65 h 73"/>
                    <a:gd name="T20" fmla="*/ 20 w 42"/>
                    <a:gd name="T21" fmla="*/ 65 h 73"/>
                    <a:gd name="T22" fmla="*/ 20 w 42"/>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73">
                      <a:moveTo>
                        <a:pt x="20" y="12"/>
                      </a:moveTo>
                      <a:lnTo>
                        <a:pt x="6" y="22"/>
                      </a:lnTo>
                      <a:lnTo>
                        <a:pt x="0" y="12"/>
                      </a:lnTo>
                      <a:lnTo>
                        <a:pt x="22" y="0"/>
                      </a:lnTo>
                      <a:lnTo>
                        <a:pt x="32" y="0"/>
                      </a:lnTo>
                      <a:lnTo>
                        <a:pt x="32" y="65"/>
                      </a:lnTo>
                      <a:lnTo>
                        <a:pt x="42" y="65"/>
                      </a:lnTo>
                      <a:lnTo>
                        <a:pt x="42"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94" name="Freeform 26"/>
                <p:cNvSpPr/>
                <p:nvPr/>
              </p:nvSpPr>
              <p:spPr bwMode="gray">
                <a:xfrm>
                  <a:off x="7642736" y="2330464"/>
                  <a:ext cx="56113" cy="95262"/>
                </a:xfrm>
                <a:custGeom>
                  <a:avLst/>
                  <a:gdLst>
                    <a:gd name="T0" fmla="*/ 20 w 43"/>
                    <a:gd name="T1" fmla="*/ 12 h 73"/>
                    <a:gd name="T2" fmla="*/ 4 w 43"/>
                    <a:gd name="T3" fmla="*/ 22 h 73"/>
                    <a:gd name="T4" fmla="*/ 0 w 43"/>
                    <a:gd name="T5" fmla="*/ 12 h 73"/>
                    <a:gd name="T6" fmla="*/ 20 w 43"/>
                    <a:gd name="T7" fmla="*/ 0 h 73"/>
                    <a:gd name="T8" fmla="*/ 33 w 43"/>
                    <a:gd name="T9" fmla="*/ 0 h 73"/>
                    <a:gd name="T10" fmla="*/ 33 w 43"/>
                    <a:gd name="T11" fmla="*/ 65 h 73"/>
                    <a:gd name="T12" fmla="*/ 43 w 43"/>
                    <a:gd name="T13" fmla="*/ 65 h 73"/>
                    <a:gd name="T14" fmla="*/ 43 w 43"/>
                    <a:gd name="T15" fmla="*/ 73 h 73"/>
                    <a:gd name="T16" fmla="*/ 10 w 43"/>
                    <a:gd name="T17" fmla="*/ 73 h 73"/>
                    <a:gd name="T18" fmla="*/ 10 w 43"/>
                    <a:gd name="T19" fmla="*/ 65 h 73"/>
                    <a:gd name="T20" fmla="*/ 20 w 43"/>
                    <a:gd name="T21" fmla="*/ 65 h 73"/>
                    <a:gd name="T22" fmla="*/ 20 w 43"/>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20" y="12"/>
                      </a:moveTo>
                      <a:lnTo>
                        <a:pt x="4" y="22"/>
                      </a:lnTo>
                      <a:lnTo>
                        <a:pt x="0" y="12"/>
                      </a:lnTo>
                      <a:lnTo>
                        <a:pt x="20" y="0"/>
                      </a:lnTo>
                      <a:lnTo>
                        <a:pt x="33" y="0"/>
                      </a:lnTo>
                      <a:lnTo>
                        <a:pt x="33" y="65"/>
                      </a:lnTo>
                      <a:lnTo>
                        <a:pt x="43" y="65"/>
                      </a:lnTo>
                      <a:lnTo>
                        <a:pt x="43"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95" name="Freeform 27"/>
                <p:cNvSpPr>
                  <a:spLocks noEditPoints="1"/>
                </p:cNvSpPr>
                <p:nvPr/>
              </p:nvSpPr>
              <p:spPr bwMode="gray">
                <a:xfrm>
                  <a:off x="7719728"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2" y="38"/>
                        <a:pt x="13" y="38"/>
                      </a:cubicBezTo>
                      <a:cubicBezTo>
                        <a:pt x="4" y="38"/>
                        <a:pt x="0" y="32"/>
                        <a:pt x="0" y="19"/>
                      </a:cubicBezTo>
                      <a:cubicBezTo>
                        <a:pt x="0" y="6"/>
                        <a:pt x="4" y="0"/>
                        <a:pt x="13" y="0"/>
                      </a:cubicBezTo>
                      <a:cubicBezTo>
                        <a:pt x="22"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96" name="Freeform 28"/>
                <p:cNvSpPr>
                  <a:spLocks noEditPoints="1"/>
                </p:cNvSpPr>
                <p:nvPr/>
              </p:nvSpPr>
              <p:spPr bwMode="gray">
                <a:xfrm>
                  <a:off x="7801941"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276" name="Gruppieren 187"/>
              <p:cNvGrpSpPr/>
              <p:nvPr/>
            </p:nvGrpSpPr>
            <p:grpSpPr bwMode="gray">
              <a:xfrm>
                <a:off x="7786958" y="2327854"/>
                <a:ext cx="297805" cy="75431"/>
                <a:chOff x="7474397" y="2327854"/>
                <a:chExt cx="396707" cy="100482"/>
              </a:xfrm>
              <a:grpFill/>
            </p:grpSpPr>
            <p:sp>
              <p:nvSpPr>
                <p:cNvPr id="283" name="Freeform 24"/>
                <p:cNvSpPr>
                  <a:spLocks noEditPoints="1"/>
                </p:cNvSpPr>
                <p:nvPr/>
              </p:nvSpPr>
              <p:spPr bwMode="gray">
                <a:xfrm>
                  <a:off x="7474397"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4" name="Freeform 25"/>
                <p:cNvSpPr/>
                <p:nvPr/>
              </p:nvSpPr>
              <p:spPr bwMode="gray">
                <a:xfrm>
                  <a:off x="7560524" y="2330464"/>
                  <a:ext cx="54808" cy="95262"/>
                </a:xfrm>
                <a:custGeom>
                  <a:avLst/>
                  <a:gdLst>
                    <a:gd name="T0" fmla="*/ 20 w 42"/>
                    <a:gd name="T1" fmla="*/ 12 h 73"/>
                    <a:gd name="T2" fmla="*/ 6 w 42"/>
                    <a:gd name="T3" fmla="*/ 22 h 73"/>
                    <a:gd name="T4" fmla="*/ 0 w 42"/>
                    <a:gd name="T5" fmla="*/ 12 h 73"/>
                    <a:gd name="T6" fmla="*/ 22 w 42"/>
                    <a:gd name="T7" fmla="*/ 0 h 73"/>
                    <a:gd name="T8" fmla="*/ 32 w 42"/>
                    <a:gd name="T9" fmla="*/ 0 h 73"/>
                    <a:gd name="T10" fmla="*/ 32 w 42"/>
                    <a:gd name="T11" fmla="*/ 65 h 73"/>
                    <a:gd name="T12" fmla="*/ 42 w 42"/>
                    <a:gd name="T13" fmla="*/ 65 h 73"/>
                    <a:gd name="T14" fmla="*/ 42 w 42"/>
                    <a:gd name="T15" fmla="*/ 73 h 73"/>
                    <a:gd name="T16" fmla="*/ 10 w 42"/>
                    <a:gd name="T17" fmla="*/ 73 h 73"/>
                    <a:gd name="T18" fmla="*/ 10 w 42"/>
                    <a:gd name="T19" fmla="*/ 65 h 73"/>
                    <a:gd name="T20" fmla="*/ 20 w 42"/>
                    <a:gd name="T21" fmla="*/ 65 h 73"/>
                    <a:gd name="T22" fmla="*/ 20 w 42"/>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73">
                      <a:moveTo>
                        <a:pt x="20" y="12"/>
                      </a:moveTo>
                      <a:lnTo>
                        <a:pt x="6" y="22"/>
                      </a:lnTo>
                      <a:lnTo>
                        <a:pt x="0" y="12"/>
                      </a:lnTo>
                      <a:lnTo>
                        <a:pt x="22" y="0"/>
                      </a:lnTo>
                      <a:lnTo>
                        <a:pt x="32" y="0"/>
                      </a:lnTo>
                      <a:lnTo>
                        <a:pt x="32" y="65"/>
                      </a:lnTo>
                      <a:lnTo>
                        <a:pt x="42" y="65"/>
                      </a:lnTo>
                      <a:lnTo>
                        <a:pt x="42"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5" name="Freeform 26"/>
                <p:cNvSpPr/>
                <p:nvPr/>
              </p:nvSpPr>
              <p:spPr bwMode="gray">
                <a:xfrm>
                  <a:off x="7642736" y="2330464"/>
                  <a:ext cx="56113" cy="95262"/>
                </a:xfrm>
                <a:custGeom>
                  <a:avLst/>
                  <a:gdLst>
                    <a:gd name="T0" fmla="*/ 20 w 43"/>
                    <a:gd name="T1" fmla="*/ 12 h 73"/>
                    <a:gd name="T2" fmla="*/ 4 w 43"/>
                    <a:gd name="T3" fmla="*/ 22 h 73"/>
                    <a:gd name="T4" fmla="*/ 0 w 43"/>
                    <a:gd name="T5" fmla="*/ 12 h 73"/>
                    <a:gd name="T6" fmla="*/ 20 w 43"/>
                    <a:gd name="T7" fmla="*/ 0 h 73"/>
                    <a:gd name="T8" fmla="*/ 33 w 43"/>
                    <a:gd name="T9" fmla="*/ 0 h 73"/>
                    <a:gd name="T10" fmla="*/ 33 w 43"/>
                    <a:gd name="T11" fmla="*/ 65 h 73"/>
                    <a:gd name="T12" fmla="*/ 43 w 43"/>
                    <a:gd name="T13" fmla="*/ 65 h 73"/>
                    <a:gd name="T14" fmla="*/ 43 w 43"/>
                    <a:gd name="T15" fmla="*/ 73 h 73"/>
                    <a:gd name="T16" fmla="*/ 10 w 43"/>
                    <a:gd name="T17" fmla="*/ 73 h 73"/>
                    <a:gd name="T18" fmla="*/ 10 w 43"/>
                    <a:gd name="T19" fmla="*/ 65 h 73"/>
                    <a:gd name="T20" fmla="*/ 20 w 43"/>
                    <a:gd name="T21" fmla="*/ 65 h 73"/>
                    <a:gd name="T22" fmla="*/ 20 w 43"/>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20" y="12"/>
                      </a:moveTo>
                      <a:lnTo>
                        <a:pt x="4" y="22"/>
                      </a:lnTo>
                      <a:lnTo>
                        <a:pt x="0" y="12"/>
                      </a:lnTo>
                      <a:lnTo>
                        <a:pt x="20" y="0"/>
                      </a:lnTo>
                      <a:lnTo>
                        <a:pt x="33" y="0"/>
                      </a:lnTo>
                      <a:lnTo>
                        <a:pt x="33" y="65"/>
                      </a:lnTo>
                      <a:lnTo>
                        <a:pt x="43" y="65"/>
                      </a:lnTo>
                      <a:lnTo>
                        <a:pt x="43"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6" name="Freeform 27"/>
                <p:cNvSpPr>
                  <a:spLocks noEditPoints="1"/>
                </p:cNvSpPr>
                <p:nvPr/>
              </p:nvSpPr>
              <p:spPr bwMode="gray">
                <a:xfrm>
                  <a:off x="7719728"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2" y="38"/>
                        <a:pt x="13" y="38"/>
                      </a:cubicBezTo>
                      <a:cubicBezTo>
                        <a:pt x="4" y="38"/>
                        <a:pt x="0" y="32"/>
                        <a:pt x="0" y="19"/>
                      </a:cubicBezTo>
                      <a:cubicBezTo>
                        <a:pt x="0" y="6"/>
                        <a:pt x="4" y="0"/>
                        <a:pt x="13" y="0"/>
                      </a:cubicBezTo>
                      <a:cubicBezTo>
                        <a:pt x="22"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7" name="Freeform 28"/>
                <p:cNvSpPr>
                  <a:spLocks noEditPoints="1"/>
                </p:cNvSpPr>
                <p:nvPr/>
              </p:nvSpPr>
              <p:spPr bwMode="gray">
                <a:xfrm>
                  <a:off x="7801941"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277" name="Gruppieren 188"/>
              <p:cNvGrpSpPr/>
              <p:nvPr/>
            </p:nvGrpSpPr>
            <p:grpSpPr bwMode="gray">
              <a:xfrm>
                <a:off x="8099518" y="2327854"/>
                <a:ext cx="297805" cy="75431"/>
                <a:chOff x="7474397" y="2327854"/>
                <a:chExt cx="396707" cy="100482"/>
              </a:xfrm>
              <a:grpFill/>
            </p:grpSpPr>
            <p:sp>
              <p:nvSpPr>
                <p:cNvPr id="278" name="Freeform 24"/>
                <p:cNvSpPr>
                  <a:spLocks noEditPoints="1"/>
                </p:cNvSpPr>
                <p:nvPr/>
              </p:nvSpPr>
              <p:spPr bwMode="gray">
                <a:xfrm>
                  <a:off x="7474397"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79" name="Freeform 25"/>
                <p:cNvSpPr/>
                <p:nvPr/>
              </p:nvSpPr>
              <p:spPr bwMode="gray">
                <a:xfrm>
                  <a:off x="7560524" y="2330464"/>
                  <a:ext cx="54808" cy="95262"/>
                </a:xfrm>
                <a:custGeom>
                  <a:avLst/>
                  <a:gdLst>
                    <a:gd name="T0" fmla="*/ 20 w 42"/>
                    <a:gd name="T1" fmla="*/ 12 h 73"/>
                    <a:gd name="T2" fmla="*/ 6 w 42"/>
                    <a:gd name="T3" fmla="*/ 22 h 73"/>
                    <a:gd name="T4" fmla="*/ 0 w 42"/>
                    <a:gd name="T5" fmla="*/ 12 h 73"/>
                    <a:gd name="T6" fmla="*/ 22 w 42"/>
                    <a:gd name="T7" fmla="*/ 0 h 73"/>
                    <a:gd name="T8" fmla="*/ 32 w 42"/>
                    <a:gd name="T9" fmla="*/ 0 h 73"/>
                    <a:gd name="T10" fmla="*/ 32 w 42"/>
                    <a:gd name="T11" fmla="*/ 65 h 73"/>
                    <a:gd name="T12" fmla="*/ 42 w 42"/>
                    <a:gd name="T13" fmla="*/ 65 h 73"/>
                    <a:gd name="T14" fmla="*/ 42 w 42"/>
                    <a:gd name="T15" fmla="*/ 73 h 73"/>
                    <a:gd name="T16" fmla="*/ 10 w 42"/>
                    <a:gd name="T17" fmla="*/ 73 h 73"/>
                    <a:gd name="T18" fmla="*/ 10 w 42"/>
                    <a:gd name="T19" fmla="*/ 65 h 73"/>
                    <a:gd name="T20" fmla="*/ 20 w 42"/>
                    <a:gd name="T21" fmla="*/ 65 h 73"/>
                    <a:gd name="T22" fmla="*/ 20 w 42"/>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73">
                      <a:moveTo>
                        <a:pt x="20" y="12"/>
                      </a:moveTo>
                      <a:lnTo>
                        <a:pt x="6" y="22"/>
                      </a:lnTo>
                      <a:lnTo>
                        <a:pt x="0" y="12"/>
                      </a:lnTo>
                      <a:lnTo>
                        <a:pt x="22" y="0"/>
                      </a:lnTo>
                      <a:lnTo>
                        <a:pt x="32" y="0"/>
                      </a:lnTo>
                      <a:lnTo>
                        <a:pt x="32" y="65"/>
                      </a:lnTo>
                      <a:lnTo>
                        <a:pt x="42" y="65"/>
                      </a:lnTo>
                      <a:lnTo>
                        <a:pt x="42"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0" name="Freeform 26"/>
                <p:cNvSpPr/>
                <p:nvPr/>
              </p:nvSpPr>
              <p:spPr bwMode="gray">
                <a:xfrm>
                  <a:off x="7642736" y="2330464"/>
                  <a:ext cx="56113" cy="95262"/>
                </a:xfrm>
                <a:custGeom>
                  <a:avLst/>
                  <a:gdLst>
                    <a:gd name="T0" fmla="*/ 20 w 43"/>
                    <a:gd name="T1" fmla="*/ 12 h 73"/>
                    <a:gd name="T2" fmla="*/ 4 w 43"/>
                    <a:gd name="T3" fmla="*/ 22 h 73"/>
                    <a:gd name="T4" fmla="*/ 0 w 43"/>
                    <a:gd name="T5" fmla="*/ 12 h 73"/>
                    <a:gd name="T6" fmla="*/ 20 w 43"/>
                    <a:gd name="T7" fmla="*/ 0 h 73"/>
                    <a:gd name="T8" fmla="*/ 33 w 43"/>
                    <a:gd name="T9" fmla="*/ 0 h 73"/>
                    <a:gd name="T10" fmla="*/ 33 w 43"/>
                    <a:gd name="T11" fmla="*/ 65 h 73"/>
                    <a:gd name="T12" fmla="*/ 43 w 43"/>
                    <a:gd name="T13" fmla="*/ 65 h 73"/>
                    <a:gd name="T14" fmla="*/ 43 w 43"/>
                    <a:gd name="T15" fmla="*/ 73 h 73"/>
                    <a:gd name="T16" fmla="*/ 10 w 43"/>
                    <a:gd name="T17" fmla="*/ 73 h 73"/>
                    <a:gd name="T18" fmla="*/ 10 w 43"/>
                    <a:gd name="T19" fmla="*/ 65 h 73"/>
                    <a:gd name="T20" fmla="*/ 20 w 43"/>
                    <a:gd name="T21" fmla="*/ 65 h 73"/>
                    <a:gd name="T22" fmla="*/ 20 w 43"/>
                    <a:gd name="T23"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20" y="12"/>
                      </a:moveTo>
                      <a:lnTo>
                        <a:pt x="4" y="22"/>
                      </a:lnTo>
                      <a:lnTo>
                        <a:pt x="0" y="12"/>
                      </a:lnTo>
                      <a:lnTo>
                        <a:pt x="20" y="0"/>
                      </a:lnTo>
                      <a:lnTo>
                        <a:pt x="33" y="0"/>
                      </a:lnTo>
                      <a:lnTo>
                        <a:pt x="33" y="65"/>
                      </a:lnTo>
                      <a:lnTo>
                        <a:pt x="43" y="65"/>
                      </a:lnTo>
                      <a:lnTo>
                        <a:pt x="43" y="73"/>
                      </a:lnTo>
                      <a:lnTo>
                        <a:pt x="10" y="73"/>
                      </a:lnTo>
                      <a:lnTo>
                        <a:pt x="10" y="65"/>
                      </a:lnTo>
                      <a:lnTo>
                        <a:pt x="20" y="65"/>
                      </a:lnTo>
                      <a:lnTo>
                        <a:pt x="20" y="12"/>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1" name="Freeform 27"/>
                <p:cNvSpPr>
                  <a:spLocks noEditPoints="1"/>
                </p:cNvSpPr>
                <p:nvPr/>
              </p:nvSpPr>
              <p:spPr bwMode="gray">
                <a:xfrm>
                  <a:off x="7719728"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2" y="38"/>
                        <a:pt x="13" y="38"/>
                      </a:cubicBezTo>
                      <a:cubicBezTo>
                        <a:pt x="4" y="38"/>
                        <a:pt x="0" y="32"/>
                        <a:pt x="0" y="19"/>
                      </a:cubicBezTo>
                      <a:cubicBezTo>
                        <a:pt x="0" y="6"/>
                        <a:pt x="4" y="0"/>
                        <a:pt x="13" y="0"/>
                      </a:cubicBezTo>
                      <a:cubicBezTo>
                        <a:pt x="22"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82" name="Freeform 28"/>
                <p:cNvSpPr>
                  <a:spLocks noEditPoints="1"/>
                </p:cNvSpPr>
                <p:nvPr/>
              </p:nvSpPr>
              <p:spPr bwMode="gray">
                <a:xfrm>
                  <a:off x="7801941" y="2327854"/>
                  <a:ext cx="69163" cy="100482"/>
                </a:xfrm>
                <a:custGeom>
                  <a:avLst/>
                  <a:gdLst>
                    <a:gd name="T0" fmla="*/ 26 w 26"/>
                    <a:gd name="T1" fmla="*/ 19 h 38"/>
                    <a:gd name="T2" fmla="*/ 13 w 26"/>
                    <a:gd name="T3" fmla="*/ 38 h 38"/>
                    <a:gd name="T4" fmla="*/ 0 w 26"/>
                    <a:gd name="T5" fmla="*/ 19 h 38"/>
                    <a:gd name="T6" fmla="*/ 13 w 26"/>
                    <a:gd name="T7" fmla="*/ 0 h 38"/>
                    <a:gd name="T8" fmla="*/ 26 w 26"/>
                    <a:gd name="T9" fmla="*/ 19 h 38"/>
                    <a:gd name="T10" fmla="*/ 6 w 26"/>
                    <a:gd name="T11" fmla="*/ 19 h 38"/>
                    <a:gd name="T12" fmla="*/ 13 w 26"/>
                    <a:gd name="T13" fmla="*/ 33 h 38"/>
                    <a:gd name="T14" fmla="*/ 19 w 26"/>
                    <a:gd name="T15" fmla="*/ 19 h 38"/>
                    <a:gd name="T16" fmla="*/ 13 w 26"/>
                    <a:gd name="T17" fmla="*/ 5 h 38"/>
                    <a:gd name="T18" fmla="*/ 6 w 26"/>
                    <a:gd name="T1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8">
                      <a:moveTo>
                        <a:pt x="26" y="19"/>
                      </a:moveTo>
                      <a:cubicBezTo>
                        <a:pt x="26" y="32"/>
                        <a:pt x="21" y="38"/>
                        <a:pt x="13" y="38"/>
                      </a:cubicBezTo>
                      <a:cubicBezTo>
                        <a:pt x="4" y="38"/>
                        <a:pt x="0" y="32"/>
                        <a:pt x="0" y="19"/>
                      </a:cubicBezTo>
                      <a:cubicBezTo>
                        <a:pt x="0" y="6"/>
                        <a:pt x="4" y="0"/>
                        <a:pt x="13" y="0"/>
                      </a:cubicBezTo>
                      <a:cubicBezTo>
                        <a:pt x="21" y="0"/>
                        <a:pt x="26" y="6"/>
                        <a:pt x="26" y="19"/>
                      </a:cubicBezTo>
                      <a:close/>
                      <a:moveTo>
                        <a:pt x="6" y="19"/>
                      </a:moveTo>
                      <a:cubicBezTo>
                        <a:pt x="6" y="28"/>
                        <a:pt x="8" y="33"/>
                        <a:pt x="13" y="33"/>
                      </a:cubicBezTo>
                      <a:cubicBezTo>
                        <a:pt x="17" y="33"/>
                        <a:pt x="19" y="28"/>
                        <a:pt x="19" y="19"/>
                      </a:cubicBezTo>
                      <a:cubicBezTo>
                        <a:pt x="19" y="10"/>
                        <a:pt x="17" y="5"/>
                        <a:pt x="13" y="5"/>
                      </a:cubicBezTo>
                      <a:cubicBezTo>
                        <a:pt x="8" y="5"/>
                        <a:pt x="6" y="10"/>
                        <a:pt x="6"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pPr defTabSz="914400" fontAlgn="auto">
                    <a:lnSpc>
                      <a:spcPct val="110000"/>
                    </a:lnSpc>
                    <a:spcBef>
                      <a:spcPct val="0"/>
                    </a:spcBef>
                    <a:spcAft>
                      <a:spcPts val="0"/>
                    </a:spcAft>
                    <a:defRPr/>
                  </a:pPr>
                  <a:endParaRPr lang="en-US" sz="1400" kern="1400" dirty="0">
                    <a:solidFill>
                      <a:srgbClr val="000000"/>
                    </a:solidFill>
                    <a:latin typeface="Siemens Sans Global" pitchFamily="2" charset="-122"/>
                    <a:ea typeface="Siemens Sans Global" pitchFamily="2" charset="-122"/>
                    <a:cs typeface="Siemens Sans Global" pitchFamily="2" charset="-122"/>
                    <a:sym typeface="Siemens Sans Global" pitchFamily="2" charset="-122"/>
                  </a:endParaRPr>
                </a:p>
              </p:txBody>
            </p:sp>
          </p:grpSp>
        </p:grpSp>
        <p:grpSp>
          <p:nvGrpSpPr>
            <p:cNvPr id="254" name="Group 4"/>
            <p:cNvGrpSpPr>
              <a:grpSpLocks noChangeAspect="1"/>
            </p:cNvGrpSpPr>
            <p:nvPr/>
          </p:nvGrpSpPr>
          <p:grpSpPr bwMode="gray">
            <a:xfrm>
              <a:off x="7269931" y="1929101"/>
              <a:ext cx="717560" cy="763656"/>
              <a:chOff x="1973" y="174"/>
              <a:chExt cx="3736" cy="3976"/>
            </a:xfrm>
            <a:solidFill>
              <a:srgbClr val="41AAAA"/>
            </a:solidFill>
          </p:grpSpPr>
          <p:sp>
            <p:nvSpPr>
              <p:cNvPr id="255" name="Freeform 5"/>
              <p:cNvSpPr/>
              <p:nvPr/>
            </p:nvSpPr>
            <p:spPr bwMode="gray">
              <a:xfrm>
                <a:off x="2919" y="174"/>
                <a:ext cx="675" cy="1844"/>
              </a:xfrm>
              <a:custGeom>
                <a:avLst/>
                <a:gdLst>
                  <a:gd name="T0" fmla="*/ 34 w 285"/>
                  <a:gd name="T1" fmla="*/ 326 h 779"/>
                  <a:gd name="T2" fmla="*/ 26 w 285"/>
                  <a:gd name="T3" fmla="*/ 347 h 779"/>
                  <a:gd name="T4" fmla="*/ 26 w 285"/>
                  <a:gd name="T5" fmla="*/ 674 h 779"/>
                  <a:gd name="T6" fmla="*/ 26 w 285"/>
                  <a:gd name="T7" fmla="*/ 690 h 779"/>
                  <a:gd name="T8" fmla="*/ 0 w 285"/>
                  <a:gd name="T9" fmla="*/ 732 h 779"/>
                  <a:gd name="T10" fmla="*/ 47 w 285"/>
                  <a:gd name="T11" fmla="*/ 779 h 779"/>
                  <a:gd name="T12" fmla="*/ 94 w 285"/>
                  <a:gd name="T13" fmla="*/ 732 h 779"/>
                  <a:gd name="T14" fmla="*/ 69 w 285"/>
                  <a:gd name="T15" fmla="*/ 690 h 779"/>
                  <a:gd name="T16" fmla="*/ 70 w 285"/>
                  <a:gd name="T17" fmla="*/ 367 h 779"/>
                  <a:gd name="T18" fmla="*/ 79 w 285"/>
                  <a:gd name="T19" fmla="*/ 339 h 779"/>
                  <a:gd name="T20" fmla="*/ 250 w 285"/>
                  <a:gd name="T21" fmla="*/ 167 h 779"/>
                  <a:gd name="T22" fmla="*/ 253 w 285"/>
                  <a:gd name="T23" fmla="*/ 163 h 779"/>
                  <a:gd name="T24" fmla="*/ 252 w 285"/>
                  <a:gd name="T25" fmla="*/ 164 h 779"/>
                  <a:gd name="T26" fmla="*/ 260 w 285"/>
                  <a:gd name="T27" fmla="*/ 109 h 779"/>
                  <a:gd name="T28" fmla="*/ 260 w 285"/>
                  <a:gd name="T29" fmla="*/ 92 h 779"/>
                  <a:gd name="T30" fmla="*/ 260 w 285"/>
                  <a:gd name="T31" fmla="*/ 89 h 779"/>
                  <a:gd name="T32" fmla="*/ 285 w 285"/>
                  <a:gd name="T33" fmla="*/ 47 h 779"/>
                  <a:gd name="T34" fmla="*/ 239 w 285"/>
                  <a:gd name="T35" fmla="*/ 0 h 779"/>
                  <a:gd name="T36" fmla="*/ 193 w 285"/>
                  <a:gd name="T37" fmla="*/ 47 h 779"/>
                  <a:gd name="T38" fmla="*/ 217 w 285"/>
                  <a:gd name="T39" fmla="*/ 88 h 779"/>
                  <a:gd name="T40" fmla="*/ 217 w 285"/>
                  <a:gd name="T41" fmla="*/ 88 h 779"/>
                  <a:gd name="T42" fmla="*/ 187 w 285"/>
                  <a:gd name="T43" fmla="*/ 171 h 779"/>
                  <a:gd name="T44" fmla="*/ 34 w 285"/>
                  <a:gd name="T45" fmla="*/ 326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5" h="779">
                    <a:moveTo>
                      <a:pt x="34" y="326"/>
                    </a:moveTo>
                    <a:cubicBezTo>
                      <a:pt x="31" y="333"/>
                      <a:pt x="28" y="339"/>
                      <a:pt x="26" y="347"/>
                    </a:cubicBezTo>
                    <a:cubicBezTo>
                      <a:pt x="26" y="364"/>
                      <a:pt x="26" y="657"/>
                      <a:pt x="26" y="674"/>
                    </a:cubicBezTo>
                    <a:cubicBezTo>
                      <a:pt x="26" y="679"/>
                      <a:pt x="26" y="684"/>
                      <a:pt x="26" y="690"/>
                    </a:cubicBezTo>
                    <a:cubicBezTo>
                      <a:pt x="11" y="697"/>
                      <a:pt x="0" y="713"/>
                      <a:pt x="0" y="732"/>
                    </a:cubicBezTo>
                    <a:cubicBezTo>
                      <a:pt x="0" y="758"/>
                      <a:pt x="21" y="779"/>
                      <a:pt x="47" y="779"/>
                    </a:cubicBezTo>
                    <a:cubicBezTo>
                      <a:pt x="73" y="779"/>
                      <a:pt x="94" y="758"/>
                      <a:pt x="94" y="732"/>
                    </a:cubicBezTo>
                    <a:cubicBezTo>
                      <a:pt x="94" y="714"/>
                      <a:pt x="84" y="698"/>
                      <a:pt x="69" y="690"/>
                    </a:cubicBezTo>
                    <a:cubicBezTo>
                      <a:pt x="68" y="675"/>
                      <a:pt x="67" y="384"/>
                      <a:pt x="70" y="367"/>
                    </a:cubicBezTo>
                    <a:cubicBezTo>
                      <a:pt x="65" y="355"/>
                      <a:pt x="71" y="347"/>
                      <a:pt x="79" y="339"/>
                    </a:cubicBezTo>
                    <a:cubicBezTo>
                      <a:pt x="136" y="282"/>
                      <a:pt x="193" y="224"/>
                      <a:pt x="250" y="167"/>
                    </a:cubicBezTo>
                    <a:cubicBezTo>
                      <a:pt x="251" y="166"/>
                      <a:pt x="252" y="165"/>
                      <a:pt x="253" y="163"/>
                    </a:cubicBezTo>
                    <a:cubicBezTo>
                      <a:pt x="253" y="163"/>
                      <a:pt x="253" y="163"/>
                      <a:pt x="252" y="164"/>
                    </a:cubicBezTo>
                    <a:cubicBezTo>
                      <a:pt x="261" y="146"/>
                      <a:pt x="259" y="127"/>
                      <a:pt x="260" y="109"/>
                    </a:cubicBezTo>
                    <a:cubicBezTo>
                      <a:pt x="260" y="103"/>
                      <a:pt x="260" y="97"/>
                      <a:pt x="260" y="92"/>
                    </a:cubicBezTo>
                    <a:cubicBezTo>
                      <a:pt x="260" y="91"/>
                      <a:pt x="260" y="90"/>
                      <a:pt x="260" y="89"/>
                    </a:cubicBezTo>
                    <a:cubicBezTo>
                      <a:pt x="275" y="81"/>
                      <a:pt x="285" y="65"/>
                      <a:pt x="285" y="47"/>
                    </a:cubicBezTo>
                    <a:cubicBezTo>
                      <a:pt x="285" y="21"/>
                      <a:pt x="265" y="0"/>
                      <a:pt x="239" y="0"/>
                    </a:cubicBezTo>
                    <a:cubicBezTo>
                      <a:pt x="214" y="0"/>
                      <a:pt x="193" y="21"/>
                      <a:pt x="193" y="47"/>
                    </a:cubicBezTo>
                    <a:cubicBezTo>
                      <a:pt x="193" y="64"/>
                      <a:pt x="203" y="80"/>
                      <a:pt x="217" y="88"/>
                    </a:cubicBezTo>
                    <a:cubicBezTo>
                      <a:pt x="217" y="88"/>
                      <a:pt x="217" y="88"/>
                      <a:pt x="217" y="88"/>
                    </a:cubicBezTo>
                    <a:cubicBezTo>
                      <a:pt x="224" y="122"/>
                      <a:pt x="213" y="147"/>
                      <a:pt x="187" y="171"/>
                    </a:cubicBezTo>
                    <a:cubicBezTo>
                      <a:pt x="134" y="221"/>
                      <a:pt x="84" y="274"/>
                      <a:pt x="34" y="326"/>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56" name="Freeform 6"/>
              <p:cNvSpPr>
                <a:spLocks noEditPoints="1"/>
              </p:cNvSpPr>
              <p:nvPr/>
            </p:nvSpPr>
            <p:spPr bwMode="gray">
              <a:xfrm>
                <a:off x="4363" y="356"/>
                <a:ext cx="1346" cy="1932"/>
              </a:xfrm>
              <a:custGeom>
                <a:avLst/>
                <a:gdLst>
                  <a:gd name="T0" fmla="*/ 561 w 569"/>
                  <a:gd name="T1" fmla="*/ 679 h 816"/>
                  <a:gd name="T2" fmla="*/ 469 w 569"/>
                  <a:gd name="T3" fmla="*/ 654 h 816"/>
                  <a:gd name="T4" fmla="*/ 407 w 569"/>
                  <a:gd name="T5" fmla="*/ 654 h 816"/>
                  <a:gd name="T6" fmla="*/ 339 w 569"/>
                  <a:gd name="T7" fmla="*/ 654 h 816"/>
                  <a:gd name="T8" fmla="*/ 270 w 569"/>
                  <a:gd name="T9" fmla="*/ 654 h 816"/>
                  <a:gd name="T10" fmla="*/ 184 w 569"/>
                  <a:gd name="T11" fmla="*/ 654 h 816"/>
                  <a:gd name="T12" fmla="*/ 142 w 569"/>
                  <a:gd name="T13" fmla="*/ 620 h 816"/>
                  <a:gd name="T14" fmla="*/ 111 w 569"/>
                  <a:gd name="T15" fmla="*/ 589 h 816"/>
                  <a:gd name="T16" fmla="*/ 78 w 569"/>
                  <a:gd name="T17" fmla="*/ 551 h 816"/>
                  <a:gd name="T18" fmla="*/ 78 w 569"/>
                  <a:gd name="T19" fmla="*/ 482 h 816"/>
                  <a:gd name="T20" fmla="*/ 78 w 569"/>
                  <a:gd name="T21" fmla="*/ 414 h 816"/>
                  <a:gd name="T22" fmla="*/ 131 w 569"/>
                  <a:gd name="T23" fmla="*/ 345 h 816"/>
                  <a:gd name="T24" fmla="*/ 160 w 569"/>
                  <a:gd name="T25" fmla="*/ 262 h 816"/>
                  <a:gd name="T26" fmla="*/ 184 w 569"/>
                  <a:gd name="T27" fmla="*/ 46 h 816"/>
                  <a:gd name="T28" fmla="*/ 94 w 569"/>
                  <a:gd name="T29" fmla="*/ 46 h 816"/>
                  <a:gd name="T30" fmla="*/ 117 w 569"/>
                  <a:gd name="T31" fmla="*/ 259 h 816"/>
                  <a:gd name="T32" fmla="*/ 45 w 569"/>
                  <a:gd name="T33" fmla="*/ 370 h 816"/>
                  <a:gd name="T34" fmla="*/ 35 w 569"/>
                  <a:gd name="T35" fmla="*/ 410 h 816"/>
                  <a:gd name="T36" fmla="*/ 34 w 569"/>
                  <a:gd name="T37" fmla="*/ 479 h 816"/>
                  <a:gd name="T38" fmla="*/ 34 w 569"/>
                  <a:gd name="T39" fmla="*/ 548 h 816"/>
                  <a:gd name="T40" fmla="*/ 56 w 569"/>
                  <a:gd name="T41" fmla="*/ 596 h 816"/>
                  <a:gd name="T42" fmla="*/ 91 w 569"/>
                  <a:gd name="T43" fmla="*/ 630 h 816"/>
                  <a:gd name="T44" fmla="*/ 125 w 569"/>
                  <a:gd name="T45" fmla="*/ 665 h 816"/>
                  <a:gd name="T46" fmla="*/ 159 w 569"/>
                  <a:gd name="T47" fmla="*/ 693 h 816"/>
                  <a:gd name="T48" fmla="*/ 225 w 569"/>
                  <a:gd name="T49" fmla="*/ 696 h 816"/>
                  <a:gd name="T50" fmla="*/ 294 w 569"/>
                  <a:gd name="T51" fmla="*/ 696 h 816"/>
                  <a:gd name="T52" fmla="*/ 362 w 569"/>
                  <a:gd name="T53" fmla="*/ 696 h 816"/>
                  <a:gd name="T54" fmla="*/ 432 w 569"/>
                  <a:gd name="T55" fmla="*/ 696 h 816"/>
                  <a:gd name="T56" fmla="*/ 510 w 569"/>
                  <a:gd name="T57" fmla="*/ 729 h 816"/>
                  <a:gd name="T58" fmla="*/ 433 w 569"/>
                  <a:gd name="T59" fmla="*/ 753 h 816"/>
                  <a:gd name="T60" fmla="*/ 312 w 569"/>
                  <a:gd name="T61" fmla="*/ 753 h 816"/>
                  <a:gd name="T62" fmla="*/ 174 w 569"/>
                  <a:gd name="T63" fmla="*/ 753 h 816"/>
                  <a:gd name="T64" fmla="*/ 126 w 569"/>
                  <a:gd name="T65" fmla="*/ 734 h 816"/>
                  <a:gd name="T66" fmla="*/ 92 w 569"/>
                  <a:gd name="T67" fmla="*/ 701 h 816"/>
                  <a:gd name="T68" fmla="*/ 89 w 569"/>
                  <a:gd name="T69" fmla="*/ 683 h 816"/>
                  <a:gd name="T70" fmla="*/ 0 w 569"/>
                  <a:gd name="T71" fmla="*/ 683 h 816"/>
                  <a:gd name="T72" fmla="*/ 55 w 569"/>
                  <a:gd name="T73" fmla="*/ 725 h 816"/>
                  <a:gd name="T74" fmla="*/ 86 w 569"/>
                  <a:gd name="T75" fmla="*/ 756 h 816"/>
                  <a:gd name="T76" fmla="*/ 122 w 569"/>
                  <a:gd name="T77" fmla="*/ 789 h 816"/>
                  <a:gd name="T78" fmla="*/ 471 w 569"/>
                  <a:gd name="T79" fmla="*/ 796 h 816"/>
                  <a:gd name="T80" fmla="*/ 524 w 569"/>
                  <a:gd name="T81" fmla="*/ 816 h 816"/>
                  <a:gd name="T82" fmla="*/ 526 w 569"/>
                  <a:gd name="T83" fmla="*/ 726 h 816"/>
                  <a:gd name="T84" fmla="*/ 139 w 569"/>
                  <a:gd name="T85" fmla="*/ 19 h 816"/>
                  <a:gd name="T86" fmla="*/ 139 w 569"/>
                  <a:gd name="T87" fmla="*/ 73 h 816"/>
                  <a:gd name="T88" fmla="*/ 44 w 569"/>
                  <a:gd name="T89" fmla="*/ 707 h 816"/>
                  <a:gd name="T90" fmla="*/ 44 w 569"/>
                  <a:gd name="T91" fmla="*/ 658 h 816"/>
                  <a:gd name="T92" fmla="*/ 44 w 569"/>
                  <a:gd name="T93" fmla="*/ 707 h 816"/>
                  <a:gd name="T94" fmla="*/ 498 w 569"/>
                  <a:gd name="T95" fmla="*/ 771 h 816"/>
                  <a:gd name="T96" fmla="*/ 549 w 569"/>
                  <a:gd name="T97" fmla="*/ 771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816">
                    <a:moveTo>
                      <a:pt x="526" y="726"/>
                    </a:moveTo>
                    <a:cubicBezTo>
                      <a:pt x="546" y="720"/>
                      <a:pt x="561" y="702"/>
                      <a:pt x="561" y="679"/>
                    </a:cubicBezTo>
                    <a:cubicBezTo>
                      <a:pt x="561" y="652"/>
                      <a:pt x="539" y="629"/>
                      <a:pt x="512" y="629"/>
                    </a:cubicBezTo>
                    <a:cubicBezTo>
                      <a:pt x="493" y="629"/>
                      <a:pt x="477" y="640"/>
                      <a:pt x="469" y="654"/>
                    </a:cubicBezTo>
                    <a:cubicBezTo>
                      <a:pt x="466" y="654"/>
                      <a:pt x="464" y="654"/>
                      <a:pt x="462" y="654"/>
                    </a:cubicBezTo>
                    <a:cubicBezTo>
                      <a:pt x="444" y="654"/>
                      <a:pt x="426" y="654"/>
                      <a:pt x="407" y="654"/>
                    </a:cubicBezTo>
                    <a:cubicBezTo>
                      <a:pt x="404" y="654"/>
                      <a:pt x="401" y="654"/>
                      <a:pt x="397" y="654"/>
                    </a:cubicBezTo>
                    <a:cubicBezTo>
                      <a:pt x="377" y="654"/>
                      <a:pt x="358" y="654"/>
                      <a:pt x="339" y="654"/>
                    </a:cubicBezTo>
                    <a:cubicBezTo>
                      <a:pt x="335" y="654"/>
                      <a:pt x="332" y="654"/>
                      <a:pt x="328" y="654"/>
                    </a:cubicBezTo>
                    <a:cubicBezTo>
                      <a:pt x="309" y="654"/>
                      <a:pt x="290" y="654"/>
                      <a:pt x="270" y="654"/>
                    </a:cubicBezTo>
                    <a:cubicBezTo>
                      <a:pt x="267" y="654"/>
                      <a:pt x="263" y="654"/>
                      <a:pt x="259" y="654"/>
                    </a:cubicBezTo>
                    <a:cubicBezTo>
                      <a:pt x="234" y="654"/>
                      <a:pt x="209" y="654"/>
                      <a:pt x="184" y="654"/>
                    </a:cubicBezTo>
                    <a:cubicBezTo>
                      <a:pt x="183" y="654"/>
                      <a:pt x="181" y="654"/>
                      <a:pt x="181" y="654"/>
                    </a:cubicBezTo>
                    <a:cubicBezTo>
                      <a:pt x="162" y="649"/>
                      <a:pt x="155" y="632"/>
                      <a:pt x="142" y="620"/>
                    </a:cubicBezTo>
                    <a:cubicBezTo>
                      <a:pt x="134" y="614"/>
                      <a:pt x="128" y="607"/>
                      <a:pt x="122" y="599"/>
                    </a:cubicBezTo>
                    <a:cubicBezTo>
                      <a:pt x="118" y="596"/>
                      <a:pt x="115" y="593"/>
                      <a:pt x="111" y="589"/>
                    </a:cubicBezTo>
                    <a:cubicBezTo>
                      <a:pt x="102" y="582"/>
                      <a:pt x="94" y="574"/>
                      <a:pt x="87" y="565"/>
                    </a:cubicBezTo>
                    <a:cubicBezTo>
                      <a:pt x="83" y="562"/>
                      <a:pt x="77" y="559"/>
                      <a:pt x="78" y="551"/>
                    </a:cubicBezTo>
                    <a:cubicBezTo>
                      <a:pt x="78" y="534"/>
                      <a:pt x="78" y="517"/>
                      <a:pt x="78" y="500"/>
                    </a:cubicBezTo>
                    <a:cubicBezTo>
                      <a:pt x="78" y="494"/>
                      <a:pt x="78" y="488"/>
                      <a:pt x="78" y="482"/>
                    </a:cubicBezTo>
                    <a:cubicBezTo>
                      <a:pt x="78" y="465"/>
                      <a:pt x="78" y="448"/>
                      <a:pt x="78" y="431"/>
                    </a:cubicBezTo>
                    <a:cubicBezTo>
                      <a:pt x="78" y="425"/>
                      <a:pt x="78" y="419"/>
                      <a:pt x="78" y="414"/>
                    </a:cubicBezTo>
                    <a:cubicBezTo>
                      <a:pt x="75" y="403"/>
                      <a:pt x="78" y="396"/>
                      <a:pt x="86" y="389"/>
                    </a:cubicBezTo>
                    <a:cubicBezTo>
                      <a:pt x="101" y="375"/>
                      <a:pt x="115" y="358"/>
                      <a:pt x="131" y="345"/>
                    </a:cubicBezTo>
                    <a:cubicBezTo>
                      <a:pt x="151" y="327"/>
                      <a:pt x="161" y="306"/>
                      <a:pt x="160" y="280"/>
                    </a:cubicBezTo>
                    <a:cubicBezTo>
                      <a:pt x="160" y="274"/>
                      <a:pt x="160" y="268"/>
                      <a:pt x="160" y="262"/>
                    </a:cubicBezTo>
                    <a:cubicBezTo>
                      <a:pt x="160" y="245"/>
                      <a:pt x="159" y="99"/>
                      <a:pt x="159" y="87"/>
                    </a:cubicBezTo>
                    <a:cubicBezTo>
                      <a:pt x="174" y="79"/>
                      <a:pt x="184" y="64"/>
                      <a:pt x="184" y="46"/>
                    </a:cubicBezTo>
                    <a:cubicBezTo>
                      <a:pt x="184" y="21"/>
                      <a:pt x="164" y="0"/>
                      <a:pt x="139" y="0"/>
                    </a:cubicBezTo>
                    <a:cubicBezTo>
                      <a:pt x="114" y="0"/>
                      <a:pt x="94" y="21"/>
                      <a:pt x="94" y="46"/>
                    </a:cubicBezTo>
                    <a:cubicBezTo>
                      <a:pt x="94" y="64"/>
                      <a:pt x="104" y="79"/>
                      <a:pt x="118" y="86"/>
                    </a:cubicBezTo>
                    <a:cubicBezTo>
                      <a:pt x="117" y="92"/>
                      <a:pt x="118" y="253"/>
                      <a:pt x="117" y="259"/>
                    </a:cubicBezTo>
                    <a:cubicBezTo>
                      <a:pt x="122" y="285"/>
                      <a:pt x="116" y="305"/>
                      <a:pt x="94" y="322"/>
                    </a:cubicBezTo>
                    <a:cubicBezTo>
                      <a:pt x="77" y="336"/>
                      <a:pt x="62" y="355"/>
                      <a:pt x="45" y="370"/>
                    </a:cubicBezTo>
                    <a:cubicBezTo>
                      <a:pt x="39" y="377"/>
                      <a:pt x="34" y="383"/>
                      <a:pt x="34" y="392"/>
                    </a:cubicBezTo>
                    <a:cubicBezTo>
                      <a:pt x="36" y="398"/>
                      <a:pt x="36" y="404"/>
                      <a:pt x="35" y="410"/>
                    </a:cubicBezTo>
                    <a:cubicBezTo>
                      <a:pt x="36" y="428"/>
                      <a:pt x="36" y="445"/>
                      <a:pt x="34" y="462"/>
                    </a:cubicBezTo>
                    <a:cubicBezTo>
                      <a:pt x="36" y="467"/>
                      <a:pt x="36" y="473"/>
                      <a:pt x="34" y="479"/>
                    </a:cubicBezTo>
                    <a:cubicBezTo>
                      <a:pt x="36" y="496"/>
                      <a:pt x="36" y="513"/>
                      <a:pt x="34" y="530"/>
                    </a:cubicBezTo>
                    <a:cubicBezTo>
                      <a:pt x="36" y="536"/>
                      <a:pt x="36" y="542"/>
                      <a:pt x="34" y="548"/>
                    </a:cubicBezTo>
                    <a:cubicBezTo>
                      <a:pt x="37" y="560"/>
                      <a:pt x="31" y="573"/>
                      <a:pt x="43" y="582"/>
                    </a:cubicBezTo>
                    <a:cubicBezTo>
                      <a:pt x="47" y="587"/>
                      <a:pt x="52" y="591"/>
                      <a:pt x="56" y="596"/>
                    </a:cubicBezTo>
                    <a:cubicBezTo>
                      <a:pt x="64" y="603"/>
                      <a:pt x="70" y="610"/>
                      <a:pt x="78" y="616"/>
                    </a:cubicBezTo>
                    <a:cubicBezTo>
                      <a:pt x="82" y="621"/>
                      <a:pt x="86" y="626"/>
                      <a:pt x="91" y="630"/>
                    </a:cubicBezTo>
                    <a:cubicBezTo>
                      <a:pt x="98" y="637"/>
                      <a:pt x="105" y="644"/>
                      <a:pt x="111" y="651"/>
                    </a:cubicBezTo>
                    <a:cubicBezTo>
                      <a:pt x="117" y="655"/>
                      <a:pt x="121" y="660"/>
                      <a:pt x="125" y="665"/>
                    </a:cubicBezTo>
                    <a:cubicBezTo>
                      <a:pt x="133" y="672"/>
                      <a:pt x="142" y="680"/>
                      <a:pt x="150" y="688"/>
                    </a:cubicBezTo>
                    <a:cubicBezTo>
                      <a:pt x="153" y="690"/>
                      <a:pt x="156" y="691"/>
                      <a:pt x="159" y="693"/>
                    </a:cubicBezTo>
                    <a:cubicBezTo>
                      <a:pt x="175" y="697"/>
                      <a:pt x="192" y="694"/>
                      <a:pt x="208" y="696"/>
                    </a:cubicBezTo>
                    <a:cubicBezTo>
                      <a:pt x="214" y="696"/>
                      <a:pt x="219" y="696"/>
                      <a:pt x="225" y="696"/>
                    </a:cubicBezTo>
                    <a:cubicBezTo>
                      <a:pt x="242" y="696"/>
                      <a:pt x="259" y="696"/>
                      <a:pt x="276" y="696"/>
                    </a:cubicBezTo>
                    <a:cubicBezTo>
                      <a:pt x="282" y="696"/>
                      <a:pt x="288" y="696"/>
                      <a:pt x="294" y="696"/>
                    </a:cubicBezTo>
                    <a:cubicBezTo>
                      <a:pt x="311" y="696"/>
                      <a:pt x="328" y="696"/>
                      <a:pt x="346" y="696"/>
                    </a:cubicBezTo>
                    <a:cubicBezTo>
                      <a:pt x="351" y="696"/>
                      <a:pt x="357" y="696"/>
                      <a:pt x="362" y="696"/>
                    </a:cubicBezTo>
                    <a:cubicBezTo>
                      <a:pt x="379" y="696"/>
                      <a:pt x="397" y="696"/>
                      <a:pt x="414" y="696"/>
                    </a:cubicBezTo>
                    <a:cubicBezTo>
                      <a:pt x="420" y="696"/>
                      <a:pt x="426" y="696"/>
                      <a:pt x="432" y="696"/>
                    </a:cubicBezTo>
                    <a:cubicBezTo>
                      <a:pt x="443" y="696"/>
                      <a:pt x="454" y="696"/>
                      <a:pt x="465" y="695"/>
                    </a:cubicBezTo>
                    <a:cubicBezTo>
                      <a:pt x="472" y="714"/>
                      <a:pt x="489" y="728"/>
                      <a:pt x="510" y="729"/>
                    </a:cubicBezTo>
                    <a:cubicBezTo>
                      <a:pt x="498" y="732"/>
                      <a:pt x="488" y="741"/>
                      <a:pt x="483" y="753"/>
                    </a:cubicBezTo>
                    <a:cubicBezTo>
                      <a:pt x="472" y="752"/>
                      <a:pt x="438" y="753"/>
                      <a:pt x="433" y="753"/>
                    </a:cubicBezTo>
                    <a:cubicBezTo>
                      <a:pt x="416" y="753"/>
                      <a:pt x="399" y="753"/>
                      <a:pt x="381" y="753"/>
                    </a:cubicBezTo>
                    <a:cubicBezTo>
                      <a:pt x="376" y="753"/>
                      <a:pt x="329" y="753"/>
                      <a:pt x="312" y="753"/>
                    </a:cubicBezTo>
                    <a:cubicBezTo>
                      <a:pt x="306" y="753"/>
                      <a:pt x="261" y="753"/>
                      <a:pt x="244" y="753"/>
                    </a:cubicBezTo>
                    <a:cubicBezTo>
                      <a:pt x="238" y="753"/>
                      <a:pt x="192" y="753"/>
                      <a:pt x="174" y="753"/>
                    </a:cubicBezTo>
                    <a:cubicBezTo>
                      <a:pt x="169" y="753"/>
                      <a:pt x="163" y="753"/>
                      <a:pt x="157" y="753"/>
                    </a:cubicBezTo>
                    <a:cubicBezTo>
                      <a:pt x="141" y="756"/>
                      <a:pt x="135" y="742"/>
                      <a:pt x="126" y="734"/>
                    </a:cubicBezTo>
                    <a:cubicBezTo>
                      <a:pt x="121" y="731"/>
                      <a:pt x="117" y="727"/>
                      <a:pt x="113" y="721"/>
                    </a:cubicBezTo>
                    <a:cubicBezTo>
                      <a:pt x="106" y="715"/>
                      <a:pt x="99" y="707"/>
                      <a:pt x="92" y="701"/>
                    </a:cubicBezTo>
                    <a:cubicBezTo>
                      <a:pt x="90" y="700"/>
                      <a:pt x="88" y="698"/>
                      <a:pt x="87" y="697"/>
                    </a:cubicBezTo>
                    <a:cubicBezTo>
                      <a:pt x="88" y="692"/>
                      <a:pt x="89" y="688"/>
                      <a:pt x="89" y="683"/>
                    </a:cubicBezTo>
                    <a:cubicBezTo>
                      <a:pt x="89" y="659"/>
                      <a:pt x="69" y="639"/>
                      <a:pt x="44" y="639"/>
                    </a:cubicBezTo>
                    <a:cubicBezTo>
                      <a:pt x="20" y="639"/>
                      <a:pt x="0" y="659"/>
                      <a:pt x="0" y="683"/>
                    </a:cubicBezTo>
                    <a:cubicBezTo>
                      <a:pt x="0" y="707"/>
                      <a:pt x="20" y="726"/>
                      <a:pt x="44" y="726"/>
                    </a:cubicBezTo>
                    <a:cubicBezTo>
                      <a:pt x="48" y="726"/>
                      <a:pt x="52" y="726"/>
                      <a:pt x="55" y="725"/>
                    </a:cubicBezTo>
                    <a:cubicBezTo>
                      <a:pt x="56" y="726"/>
                      <a:pt x="57" y="727"/>
                      <a:pt x="58" y="728"/>
                    </a:cubicBezTo>
                    <a:cubicBezTo>
                      <a:pt x="68" y="736"/>
                      <a:pt x="78" y="745"/>
                      <a:pt x="86" y="756"/>
                    </a:cubicBezTo>
                    <a:cubicBezTo>
                      <a:pt x="88" y="758"/>
                      <a:pt x="90" y="760"/>
                      <a:pt x="93" y="762"/>
                    </a:cubicBezTo>
                    <a:cubicBezTo>
                      <a:pt x="102" y="771"/>
                      <a:pt x="112" y="780"/>
                      <a:pt x="122" y="789"/>
                    </a:cubicBezTo>
                    <a:cubicBezTo>
                      <a:pt x="124" y="790"/>
                      <a:pt x="127" y="791"/>
                      <a:pt x="130" y="793"/>
                    </a:cubicBezTo>
                    <a:cubicBezTo>
                      <a:pt x="146" y="794"/>
                      <a:pt x="465" y="793"/>
                      <a:pt x="471" y="796"/>
                    </a:cubicBezTo>
                    <a:cubicBezTo>
                      <a:pt x="476" y="796"/>
                      <a:pt x="481" y="795"/>
                      <a:pt x="486" y="795"/>
                    </a:cubicBezTo>
                    <a:cubicBezTo>
                      <a:pt x="494" y="807"/>
                      <a:pt x="508" y="816"/>
                      <a:pt x="524" y="816"/>
                    </a:cubicBezTo>
                    <a:cubicBezTo>
                      <a:pt x="548" y="816"/>
                      <a:pt x="569" y="796"/>
                      <a:pt x="569" y="771"/>
                    </a:cubicBezTo>
                    <a:cubicBezTo>
                      <a:pt x="569" y="747"/>
                      <a:pt x="549" y="727"/>
                      <a:pt x="526" y="726"/>
                    </a:cubicBezTo>
                    <a:close/>
                    <a:moveTo>
                      <a:pt x="113" y="46"/>
                    </a:moveTo>
                    <a:cubicBezTo>
                      <a:pt x="113" y="31"/>
                      <a:pt x="125" y="19"/>
                      <a:pt x="139" y="19"/>
                    </a:cubicBezTo>
                    <a:cubicBezTo>
                      <a:pt x="153" y="19"/>
                      <a:pt x="164" y="31"/>
                      <a:pt x="164" y="46"/>
                    </a:cubicBezTo>
                    <a:cubicBezTo>
                      <a:pt x="164" y="61"/>
                      <a:pt x="153" y="73"/>
                      <a:pt x="139" y="73"/>
                    </a:cubicBezTo>
                    <a:cubicBezTo>
                      <a:pt x="125" y="73"/>
                      <a:pt x="113" y="61"/>
                      <a:pt x="113" y="46"/>
                    </a:cubicBezTo>
                    <a:close/>
                    <a:moveTo>
                      <a:pt x="44" y="707"/>
                    </a:moveTo>
                    <a:cubicBezTo>
                      <a:pt x="30" y="707"/>
                      <a:pt x="19" y="696"/>
                      <a:pt x="19" y="683"/>
                    </a:cubicBezTo>
                    <a:cubicBezTo>
                      <a:pt x="19" y="669"/>
                      <a:pt x="30" y="658"/>
                      <a:pt x="44" y="658"/>
                    </a:cubicBezTo>
                    <a:cubicBezTo>
                      <a:pt x="58" y="658"/>
                      <a:pt x="70" y="669"/>
                      <a:pt x="70" y="683"/>
                    </a:cubicBezTo>
                    <a:cubicBezTo>
                      <a:pt x="70" y="696"/>
                      <a:pt x="58" y="707"/>
                      <a:pt x="44" y="707"/>
                    </a:cubicBezTo>
                    <a:close/>
                    <a:moveTo>
                      <a:pt x="524" y="796"/>
                    </a:moveTo>
                    <a:cubicBezTo>
                      <a:pt x="510" y="796"/>
                      <a:pt x="498" y="785"/>
                      <a:pt x="498" y="771"/>
                    </a:cubicBezTo>
                    <a:cubicBezTo>
                      <a:pt x="498" y="757"/>
                      <a:pt x="510" y="746"/>
                      <a:pt x="524" y="746"/>
                    </a:cubicBezTo>
                    <a:cubicBezTo>
                      <a:pt x="538" y="746"/>
                      <a:pt x="549" y="757"/>
                      <a:pt x="549" y="771"/>
                    </a:cubicBezTo>
                    <a:cubicBezTo>
                      <a:pt x="549" y="785"/>
                      <a:pt x="538" y="796"/>
                      <a:pt x="524" y="796"/>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57" name="Freeform 7"/>
              <p:cNvSpPr>
                <a:spLocks noEditPoints="1"/>
              </p:cNvSpPr>
              <p:nvPr/>
            </p:nvSpPr>
            <p:spPr bwMode="gray">
              <a:xfrm>
                <a:off x="4580" y="529"/>
                <a:ext cx="469" cy="1110"/>
              </a:xfrm>
              <a:custGeom>
                <a:avLst/>
                <a:gdLst>
                  <a:gd name="T0" fmla="*/ 129 w 198"/>
                  <a:gd name="T1" fmla="*/ 89 h 469"/>
                  <a:gd name="T2" fmla="*/ 128 w 198"/>
                  <a:gd name="T3" fmla="*/ 133 h 469"/>
                  <a:gd name="T4" fmla="*/ 128 w 198"/>
                  <a:gd name="T5" fmla="*/ 151 h 469"/>
                  <a:gd name="T6" fmla="*/ 128 w 198"/>
                  <a:gd name="T7" fmla="*/ 203 h 469"/>
                  <a:gd name="T8" fmla="*/ 128 w 198"/>
                  <a:gd name="T9" fmla="*/ 221 h 469"/>
                  <a:gd name="T10" fmla="*/ 128 w 198"/>
                  <a:gd name="T11" fmla="*/ 272 h 469"/>
                  <a:gd name="T12" fmla="*/ 128 w 198"/>
                  <a:gd name="T13" fmla="*/ 290 h 469"/>
                  <a:gd name="T14" fmla="*/ 117 w 198"/>
                  <a:gd name="T15" fmla="*/ 325 h 469"/>
                  <a:gd name="T16" fmla="*/ 65 w 198"/>
                  <a:gd name="T17" fmla="*/ 378 h 469"/>
                  <a:gd name="T18" fmla="*/ 47 w 198"/>
                  <a:gd name="T19" fmla="*/ 375 h 469"/>
                  <a:gd name="T20" fmla="*/ 0 w 198"/>
                  <a:gd name="T21" fmla="*/ 422 h 469"/>
                  <a:gd name="T22" fmla="*/ 47 w 198"/>
                  <a:gd name="T23" fmla="*/ 469 h 469"/>
                  <a:gd name="T24" fmla="*/ 94 w 198"/>
                  <a:gd name="T25" fmla="*/ 422 h 469"/>
                  <a:gd name="T26" fmla="*/ 92 w 198"/>
                  <a:gd name="T27" fmla="*/ 408 h 469"/>
                  <a:gd name="T28" fmla="*/ 155 w 198"/>
                  <a:gd name="T29" fmla="*/ 345 h 469"/>
                  <a:gd name="T30" fmla="*/ 172 w 198"/>
                  <a:gd name="T31" fmla="*/ 310 h 469"/>
                  <a:gd name="T32" fmla="*/ 172 w 198"/>
                  <a:gd name="T33" fmla="*/ 292 h 469"/>
                  <a:gd name="T34" fmla="*/ 172 w 198"/>
                  <a:gd name="T35" fmla="*/ 241 h 469"/>
                  <a:gd name="T36" fmla="*/ 172 w 198"/>
                  <a:gd name="T37" fmla="*/ 224 h 469"/>
                  <a:gd name="T38" fmla="*/ 172 w 198"/>
                  <a:gd name="T39" fmla="*/ 172 h 469"/>
                  <a:gd name="T40" fmla="*/ 172 w 198"/>
                  <a:gd name="T41" fmla="*/ 154 h 469"/>
                  <a:gd name="T42" fmla="*/ 172 w 198"/>
                  <a:gd name="T43" fmla="*/ 102 h 469"/>
                  <a:gd name="T44" fmla="*/ 172 w 198"/>
                  <a:gd name="T45" fmla="*/ 89 h 469"/>
                  <a:gd name="T46" fmla="*/ 198 w 198"/>
                  <a:gd name="T47" fmla="*/ 47 h 469"/>
                  <a:gd name="T48" fmla="*/ 150 w 198"/>
                  <a:gd name="T49" fmla="*/ 0 h 469"/>
                  <a:gd name="T50" fmla="*/ 101 w 198"/>
                  <a:gd name="T51" fmla="*/ 47 h 469"/>
                  <a:gd name="T52" fmla="*/ 129 w 198"/>
                  <a:gd name="T53" fmla="*/ 89 h 469"/>
                  <a:gd name="T54" fmla="*/ 47 w 198"/>
                  <a:gd name="T55" fmla="*/ 450 h 469"/>
                  <a:gd name="T56" fmla="*/ 19 w 198"/>
                  <a:gd name="T57" fmla="*/ 422 h 469"/>
                  <a:gd name="T58" fmla="*/ 47 w 198"/>
                  <a:gd name="T59" fmla="*/ 394 h 469"/>
                  <a:gd name="T60" fmla="*/ 75 w 198"/>
                  <a:gd name="T61" fmla="*/ 422 h 469"/>
                  <a:gd name="T62" fmla="*/ 47 w 198"/>
                  <a:gd name="T63" fmla="*/ 45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469">
                    <a:moveTo>
                      <a:pt x="129" y="89"/>
                    </a:moveTo>
                    <a:cubicBezTo>
                      <a:pt x="130" y="104"/>
                      <a:pt x="130" y="119"/>
                      <a:pt x="128" y="133"/>
                    </a:cubicBezTo>
                    <a:cubicBezTo>
                      <a:pt x="130" y="139"/>
                      <a:pt x="130" y="145"/>
                      <a:pt x="128" y="151"/>
                    </a:cubicBezTo>
                    <a:cubicBezTo>
                      <a:pt x="130" y="168"/>
                      <a:pt x="130" y="186"/>
                      <a:pt x="128" y="203"/>
                    </a:cubicBezTo>
                    <a:cubicBezTo>
                      <a:pt x="130" y="209"/>
                      <a:pt x="130" y="215"/>
                      <a:pt x="128" y="221"/>
                    </a:cubicBezTo>
                    <a:cubicBezTo>
                      <a:pt x="130" y="238"/>
                      <a:pt x="130" y="255"/>
                      <a:pt x="128" y="272"/>
                    </a:cubicBezTo>
                    <a:cubicBezTo>
                      <a:pt x="130" y="278"/>
                      <a:pt x="130" y="284"/>
                      <a:pt x="128" y="290"/>
                    </a:cubicBezTo>
                    <a:cubicBezTo>
                      <a:pt x="132" y="304"/>
                      <a:pt x="128" y="315"/>
                      <a:pt x="117" y="325"/>
                    </a:cubicBezTo>
                    <a:cubicBezTo>
                      <a:pt x="99" y="342"/>
                      <a:pt x="82" y="361"/>
                      <a:pt x="65" y="378"/>
                    </a:cubicBezTo>
                    <a:cubicBezTo>
                      <a:pt x="59" y="376"/>
                      <a:pt x="53" y="375"/>
                      <a:pt x="47" y="375"/>
                    </a:cubicBezTo>
                    <a:cubicBezTo>
                      <a:pt x="21" y="375"/>
                      <a:pt x="0" y="396"/>
                      <a:pt x="0" y="422"/>
                    </a:cubicBezTo>
                    <a:cubicBezTo>
                      <a:pt x="0" y="448"/>
                      <a:pt x="21" y="469"/>
                      <a:pt x="47" y="469"/>
                    </a:cubicBezTo>
                    <a:cubicBezTo>
                      <a:pt x="73" y="469"/>
                      <a:pt x="94" y="448"/>
                      <a:pt x="94" y="422"/>
                    </a:cubicBezTo>
                    <a:cubicBezTo>
                      <a:pt x="94" y="417"/>
                      <a:pt x="93" y="413"/>
                      <a:pt x="92" y="408"/>
                    </a:cubicBezTo>
                    <a:cubicBezTo>
                      <a:pt x="113" y="387"/>
                      <a:pt x="134" y="366"/>
                      <a:pt x="155" y="345"/>
                    </a:cubicBezTo>
                    <a:cubicBezTo>
                      <a:pt x="165" y="335"/>
                      <a:pt x="169" y="323"/>
                      <a:pt x="172" y="310"/>
                    </a:cubicBezTo>
                    <a:cubicBezTo>
                      <a:pt x="172" y="304"/>
                      <a:pt x="172" y="298"/>
                      <a:pt x="172" y="292"/>
                    </a:cubicBezTo>
                    <a:cubicBezTo>
                      <a:pt x="172" y="275"/>
                      <a:pt x="172" y="258"/>
                      <a:pt x="172" y="241"/>
                    </a:cubicBezTo>
                    <a:cubicBezTo>
                      <a:pt x="172" y="235"/>
                      <a:pt x="172" y="230"/>
                      <a:pt x="172" y="224"/>
                    </a:cubicBezTo>
                    <a:cubicBezTo>
                      <a:pt x="172" y="207"/>
                      <a:pt x="172" y="189"/>
                      <a:pt x="172" y="172"/>
                    </a:cubicBezTo>
                    <a:cubicBezTo>
                      <a:pt x="172" y="166"/>
                      <a:pt x="172" y="160"/>
                      <a:pt x="172" y="154"/>
                    </a:cubicBezTo>
                    <a:cubicBezTo>
                      <a:pt x="172" y="137"/>
                      <a:pt x="172" y="120"/>
                      <a:pt x="172" y="102"/>
                    </a:cubicBezTo>
                    <a:cubicBezTo>
                      <a:pt x="172" y="98"/>
                      <a:pt x="172" y="93"/>
                      <a:pt x="172" y="89"/>
                    </a:cubicBezTo>
                    <a:cubicBezTo>
                      <a:pt x="187" y="81"/>
                      <a:pt x="198" y="65"/>
                      <a:pt x="198" y="47"/>
                    </a:cubicBezTo>
                    <a:cubicBezTo>
                      <a:pt x="198" y="21"/>
                      <a:pt x="176" y="0"/>
                      <a:pt x="150" y="0"/>
                    </a:cubicBezTo>
                    <a:cubicBezTo>
                      <a:pt x="123" y="0"/>
                      <a:pt x="101" y="21"/>
                      <a:pt x="101" y="47"/>
                    </a:cubicBezTo>
                    <a:cubicBezTo>
                      <a:pt x="101" y="66"/>
                      <a:pt x="113" y="82"/>
                      <a:pt x="129" y="89"/>
                    </a:cubicBezTo>
                    <a:close/>
                    <a:moveTo>
                      <a:pt x="47" y="450"/>
                    </a:moveTo>
                    <a:cubicBezTo>
                      <a:pt x="32" y="450"/>
                      <a:pt x="19" y="437"/>
                      <a:pt x="19" y="422"/>
                    </a:cubicBezTo>
                    <a:cubicBezTo>
                      <a:pt x="19" y="407"/>
                      <a:pt x="32" y="394"/>
                      <a:pt x="47" y="394"/>
                    </a:cubicBezTo>
                    <a:cubicBezTo>
                      <a:pt x="62" y="394"/>
                      <a:pt x="75" y="407"/>
                      <a:pt x="75" y="422"/>
                    </a:cubicBezTo>
                    <a:cubicBezTo>
                      <a:pt x="75" y="437"/>
                      <a:pt x="62" y="450"/>
                      <a:pt x="47" y="450"/>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58" name="Freeform 8"/>
              <p:cNvSpPr>
                <a:spLocks noEditPoints="1"/>
              </p:cNvSpPr>
              <p:nvPr/>
            </p:nvSpPr>
            <p:spPr bwMode="gray">
              <a:xfrm>
                <a:off x="3246" y="2340"/>
                <a:ext cx="920" cy="1803"/>
              </a:xfrm>
              <a:custGeom>
                <a:avLst/>
                <a:gdLst>
                  <a:gd name="T0" fmla="*/ 368 w 389"/>
                  <a:gd name="T1" fmla="*/ 670 h 762"/>
                  <a:gd name="T2" fmla="*/ 368 w 389"/>
                  <a:gd name="T3" fmla="*/ 601 h 762"/>
                  <a:gd name="T4" fmla="*/ 368 w 389"/>
                  <a:gd name="T5" fmla="*/ 531 h 762"/>
                  <a:gd name="T6" fmla="*/ 368 w 389"/>
                  <a:gd name="T7" fmla="*/ 462 h 762"/>
                  <a:gd name="T8" fmla="*/ 368 w 389"/>
                  <a:gd name="T9" fmla="*/ 393 h 762"/>
                  <a:gd name="T10" fmla="*/ 368 w 389"/>
                  <a:gd name="T11" fmla="*/ 324 h 762"/>
                  <a:gd name="T12" fmla="*/ 368 w 389"/>
                  <a:gd name="T13" fmla="*/ 254 h 762"/>
                  <a:gd name="T14" fmla="*/ 368 w 389"/>
                  <a:gd name="T15" fmla="*/ 186 h 762"/>
                  <a:gd name="T16" fmla="*/ 351 w 389"/>
                  <a:gd name="T17" fmla="*/ 134 h 762"/>
                  <a:gd name="T18" fmla="*/ 317 w 389"/>
                  <a:gd name="T19" fmla="*/ 100 h 762"/>
                  <a:gd name="T20" fmla="*/ 282 w 389"/>
                  <a:gd name="T21" fmla="*/ 65 h 762"/>
                  <a:gd name="T22" fmla="*/ 248 w 389"/>
                  <a:gd name="T23" fmla="*/ 31 h 762"/>
                  <a:gd name="T24" fmla="*/ 194 w 389"/>
                  <a:gd name="T25" fmla="*/ 20 h 762"/>
                  <a:gd name="T26" fmla="*/ 125 w 389"/>
                  <a:gd name="T27" fmla="*/ 20 h 762"/>
                  <a:gd name="T28" fmla="*/ 84 w 389"/>
                  <a:gd name="T29" fmla="*/ 20 h 762"/>
                  <a:gd name="T30" fmla="*/ 0 w 389"/>
                  <a:gd name="T31" fmla="*/ 44 h 762"/>
                  <a:gd name="T32" fmla="*/ 87 w 389"/>
                  <a:gd name="T33" fmla="*/ 64 h 762"/>
                  <a:gd name="T34" fmla="*/ 146 w 389"/>
                  <a:gd name="T35" fmla="*/ 64 h 762"/>
                  <a:gd name="T36" fmla="*/ 214 w 389"/>
                  <a:gd name="T37" fmla="*/ 64 h 762"/>
                  <a:gd name="T38" fmla="*/ 254 w 389"/>
                  <a:gd name="T39" fmla="*/ 98 h 762"/>
                  <a:gd name="T40" fmla="*/ 288 w 389"/>
                  <a:gd name="T41" fmla="*/ 133 h 762"/>
                  <a:gd name="T42" fmla="*/ 322 w 389"/>
                  <a:gd name="T43" fmla="*/ 168 h 762"/>
                  <a:gd name="T44" fmla="*/ 325 w 389"/>
                  <a:gd name="T45" fmla="*/ 234 h 762"/>
                  <a:gd name="T46" fmla="*/ 325 w 389"/>
                  <a:gd name="T47" fmla="*/ 303 h 762"/>
                  <a:gd name="T48" fmla="*/ 325 w 389"/>
                  <a:gd name="T49" fmla="*/ 372 h 762"/>
                  <a:gd name="T50" fmla="*/ 325 w 389"/>
                  <a:gd name="T51" fmla="*/ 442 h 762"/>
                  <a:gd name="T52" fmla="*/ 325 w 389"/>
                  <a:gd name="T53" fmla="*/ 510 h 762"/>
                  <a:gd name="T54" fmla="*/ 325 w 389"/>
                  <a:gd name="T55" fmla="*/ 580 h 762"/>
                  <a:gd name="T56" fmla="*/ 325 w 389"/>
                  <a:gd name="T57" fmla="*/ 649 h 762"/>
                  <a:gd name="T58" fmla="*/ 300 w 389"/>
                  <a:gd name="T59" fmla="*/ 716 h 762"/>
                  <a:gd name="T60" fmla="*/ 389 w 389"/>
                  <a:gd name="T61" fmla="*/ 716 h 762"/>
                  <a:gd name="T62" fmla="*/ 46 w 389"/>
                  <a:gd name="T63" fmla="*/ 70 h 762"/>
                  <a:gd name="T64" fmla="*/ 46 w 389"/>
                  <a:gd name="T65" fmla="*/ 19 h 762"/>
                  <a:gd name="T66" fmla="*/ 46 w 389"/>
                  <a:gd name="T67" fmla="*/ 7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9" h="762">
                    <a:moveTo>
                      <a:pt x="367" y="677"/>
                    </a:moveTo>
                    <a:cubicBezTo>
                      <a:pt x="367" y="674"/>
                      <a:pt x="368" y="672"/>
                      <a:pt x="368" y="670"/>
                    </a:cubicBezTo>
                    <a:cubicBezTo>
                      <a:pt x="368" y="664"/>
                      <a:pt x="368" y="658"/>
                      <a:pt x="368" y="652"/>
                    </a:cubicBezTo>
                    <a:cubicBezTo>
                      <a:pt x="368" y="635"/>
                      <a:pt x="368" y="618"/>
                      <a:pt x="368" y="601"/>
                    </a:cubicBezTo>
                    <a:cubicBezTo>
                      <a:pt x="368" y="595"/>
                      <a:pt x="368" y="589"/>
                      <a:pt x="368" y="583"/>
                    </a:cubicBezTo>
                    <a:cubicBezTo>
                      <a:pt x="368" y="566"/>
                      <a:pt x="368" y="548"/>
                      <a:pt x="368" y="531"/>
                    </a:cubicBezTo>
                    <a:cubicBezTo>
                      <a:pt x="368" y="525"/>
                      <a:pt x="368" y="519"/>
                      <a:pt x="368" y="513"/>
                    </a:cubicBezTo>
                    <a:cubicBezTo>
                      <a:pt x="368" y="496"/>
                      <a:pt x="368" y="479"/>
                      <a:pt x="368" y="462"/>
                    </a:cubicBezTo>
                    <a:cubicBezTo>
                      <a:pt x="368" y="456"/>
                      <a:pt x="368" y="451"/>
                      <a:pt x="368" y="445"/>
                    </a:cubicBezTo>
                    <a:cubicBezTo>
                      <a:pt x="368" y="428"/>
                      <a:pt x="368" y="411"/>
                      <a:pt x="368" y="393"/>
                    </a:cubicBezTo>
                    <a:cubicBezTo>
                      <a:pt x="368" y="387"/>
                      <a:pt x="368" y="381"/>
                      <a:pt x="368" y="376"/>
                    </a:cubicBezTo>
                    <a:cubicBezTo>
                      <a:pt x="368" y="358"/>
                      <a:pt x="368" y="341"/>
                      <a:pt x="368" y="324"/>
                    </a:cubicBezTo>
                    <a:cubicBezTo>
                      <a:pt x="368" y="318"/>
                      <a:pt x="368" y="312"/>
                      <a:pt x="368" y="306"/>
                    </a:cubicBezTo>
                    <a:cubicBezTo>
                      <a:pt x="368" y="289"/>
                      <a:pt x="368" y="272"/>
                      <a:pt x="368" y="254"/>
                    </a:cubicBezTo>
                    <a:cubicBezTo>
                      <a:pt x="368" y="249"/>
                      <a:pt x="368" y="243"/>
                      <a:pt x="368" y="237"/>
                    </a:cubicBezTo>
                    <a:cubicBezTo>
                      <a:pt x="368" y="220"/>
                      <a:pt x="368" y="203"/>
                      <a:pt x="368" y="186"/>
                    </a:cubicBezTo>
                    <a:cubicBezTo>
                      <a:pt x="368" y="180"/>
                      <a:pt x="368" y="174"/>
                      <a:pt x="368" y="168"/>
                    </a:cubicBezTo>
                    <a:cubicBezTo>
                      <a:pt x="366" y="155"/>
                      <a:pt x="359" y="144"/>
                      <a:pt x="351" y="134"/>
                    </a:cubicBezTo>
                    <a:cubicBezTo>
                      <a:pt x="348" y="133"/>
                      <a:pt x="346" y="131"/>
                      <a:pt x="345" y="128"/>
                    </a:cubicBezTo>
                    <a:cubicBezTo>
                      <a:pt x="335" y="120"/>
                      <a:pt x="325" y="110"/>
                      <a:pt x="317" y="100"/>
                    </a:cubicBezTo>
                    <a:cubicBezTo>
                      <a:pt x="315" y="97"/>
                      <a:pt x="313" y="95"/>
                      <a:pt x="311" y="93"/>
                    </a:cubicBezTo>
                    <a:cubicBezTo>
                      <a:pt x="300" y="85"/>
                      <a:pt x="291" y="75"/>
                      <a:pt x="282" y="65"/>
                    </a:cubicBezTo>
                    <a:cubicBezTo>
                      <a:pt x="280" y="63"/>
                      <a:pt x="278" y="60"/>
                      <a:pt x="277" y="59"/>
                    </a:cubicBezTo>
                    <a:cubicBezTo>
                      <a:pt x="267" y="49"/>
                      <a:pt x="257" y="40"/>
                      <a:pt x="248" y="31"/>
                    </a:cubicBezTo>
                    <a:cubicBezTo>
                      <a:pt x="244" y="29"/>
                      <a:pt x="240" y="26"/>
                      <a:pt x="237" y="24"/>
                    </a:cubicBezTo>
                    <a:cubicBezTo>
                      <a:pt x="223" y="21"/>
                      <a:pt x="208" y="20"/>
                      <a:pt x="194" y="20"/>
                    </a:cubicBezTo>
                    <a:cubicBezTo>
                      <a:pt x="188" y="20"/>
                      <a:pt x="183" y="20"/>
                      <a:pt x="177" y="19"/>
                    </a:cubicBezTo>
                    <a:cubicBezTo>
                      <a:pt x="159" y="20"/>
                      <a:pt x="142" y="20"/>
                      <a:pt x="125" y="20"/>
                    </a:cubicBezTo>
                    <a:cubicBezTo>
                      <a:pt x="119" y="20"/>
                      <a:pt x="113" y="20"/>
                      <a:pt x="107" y="19"/>
                    </a:cubicBezTo>
                    <a:cubicBezTo>
                      <a:pt x="100" y="19"/>
                      <a:pt x="92" y="20"/>
                      <a:pt x="84" y="20"/>
                    </a:cubicBezTo>
                    <a:cubicBezTo>
                      <a:pt x="76" y="8"/>
                      <a:pt x="62" y="0"/>
                      <a:pt x="46" y="0"/>
                    </a:cubicBezTo>
                    <a:cubicBezTo>
                      <a:pt x="20" y="0"/>
                      <a:pt x="0" y="20"/>
                      <a:pt x="0" y="44"/>
                    </a:cubicBezTo>
                    <a:cubicBezTo>
                      <a:pt x="0" y="69"/>
                      <a:pt x="20" y="89"/>
                      <a:pt x="46" y="89"/>
                    </a:cubicBezTo>
                    <a:cubicBezTo>
                      <a:pt x="64" y="89"/>
                      <a:pt x="80" y="79"/>
                      <a:pt x="87" y="64"/>
                    </a:cubicBezTo>
                    <a:cubicBezTo>
                      <a:pt x="101" y="64"/>
                      <a:pt x="115" y="64"/>
                      <a:pt x="129" y="64"/>
                    </a:cubicBezTo>
                    <a:cubicBezTo>
                      <a:pt x="134" y="64"/>
                      <a:pt x="140" y="64"/>
                      <a:pt x="146" y="64"/>
                    </a:cubicBezTo>
                    <a:cubicBezTo>
                      <a:pt x="163" y="64"/>
                      <a:pt x="180" y="64"/>
                      <a:pt x="197" y="64"/>
                    </a:cubicBezTo>
                    <a:cubicBezTo>
                      <a:pt x="203" y="64"/>
                      <a:pt x="209" y="64"/>
                      <a:pt x="214" y="64"/>
                    </a:cubicBezTo>
                    <a:cubicBezTo>
                      <a:pt x="228" y="67"/>
                      <a:pt x="234" y="79"/>
                      <a:pt x="242" y="88"/>
                    </a:cubicBezTo>
                    <a:cubicBezTo>
                      <a:pt x="246" y="92"/>
                      <a:pt x="250" y="95"/>
                      <a:pt x="254" y="98"/>
                    </a:cubicBezTo>
                    <a:cubicBezTo>
                      <a:pt x="261" y="106"/>
                      <a:pt x="269" y="114"/>
                      <a:pt x="277" y="123"/>
                    </a:cubicBezTo>
                    <a:cubicBezTo>
                      <a:pt x="281" y="126"/>
                      <a:pt x="284" y="129"/>
                      <a:pt x="288" y="133"/>
                    </a:cubicBezTo>
                    <a:cubicBezTo>
                      <a:pt x="296" y="141"/>
                      <a:pt x="304" y="149"/>
                      <a:pt x="312" y="157"/>
                    </a:cubicBezTo>
                    <a:cubicBezTo>
                      <a:pt x="315" y="160"/>
                      <a:pt x="319" y="164"/>
                      <a:pt x="322" y="168"/>
                    </a:cubicBezTo>
                    <a:cubicBezTo>
                      <a:pt x="328" y="184"/>
                      <a:pt x="324" y="200"/>
                      <a:pt x="325" y="217"/>
                    </a:cubicBezTo>
                    <a:cubicBezTo>
                      <a:pt x="325" y="223"/>
                      <a:pt x="325" y="228"/>
                      <a:pt x="325" y="234"/>
                    </a:cubicBezTo>
                    <a:cubicBezTo>
                      <a:pt x="325" y="251"/>
                      <a:pt x="325" y="268"/>
                      <a:pt x="325" y="285"/>
                    </a:cubicBezTo>
                    <a:cubicBezTo>
                      <a:pt x="325" y="291"/>
                      <a:pt x="325" y="297"/>
                      <a:pt x="325" y="303"/>
                    </a:cubicBezTo>
                    <a:cubicBezTo>
                      <a:pt x="325" y="320"/>
                      <a:pt x="325" y="337"/>
                      <a:pt x="325" y="355"/>
                    </a:cubicBezTo>
                    <a:cubicBezTo>
                      <a:pt x="325" y="361"/>
                      <a:pt x="325" y="366"/>
                      <a:pt x="325" y="372"/>
                    </a:cubicBezTo>
                    <a:cubicBezTo>
                      <a:pt x="325" y="390"/>
                      <a:pt x="325" y="407"/>
                      <a:pt x="325" y="424"/>
                    </a:cubicBezTo>
                    <a:cubicBezTo>
                      <a:pt x="325" y="430"/>
                      <a:pt x="325" y="436"/>
                      <a:pt x="325" y="442"/>
                    </a:cubicBezTo>
                    <a:cubicBezTo>
                      <a:pt x="325" y="459"/>
                      <a:pt x="325" y="476"/>
                      <a:pt x="325" y="493"/>
                    </a:cubicBezTo>
                    <a:cubicBezTo>
                      <a:pt x="325" y="499"/>
                      <a:pt x="325" y="505"/>
                      <a:pt x="325" y="510"/>
                    </a:cubicBezTo>
                    <a:cubicBezTo>
                      <a:pt x="325" y="527"/>
                      <a:pt x="325" y="545"/>
                      <a:pt x="325" y="562"/>
                    </a:cubicBezTo>
                    <a:cubicBezTo>
                      <a:pt x="325" y="568"/>
                      <a:pt x="325" y="574"/>
                      <a:pt x="325" y="580"/>
                    </a:cubicBezTo>
                    <a:cubicBezTo>
                      <a:pt x="325" y="597"/>
                      <a:pt x="325" y="614"/>
                      <a:pt x="325" y="631"/>
                    </a:cubicBezTo>
                    <a:cubicBezTo>
                      <a:pt x="325" y="637"/>
                      <a:pt x="325" y="643"/>
                      <a:pt x="325" y="649"/>
                    </a:cubicBezTo>
                    <a:cubicBezTo>
                      <a:pt x="325" y="657"/>
                      <a:pt x="325" y="666"/>
                      <a:pt x="325" y="675"/>
                    </a:cubicBezTo>
                    <a:cubicBezTo>
                      <a:pt x="310" y="682"/>
                      <a:pt x="300" y="698"/>
                      <a:pt x="300" y="716"/>
                    </a:cubicBezTo>
                    <a:cubicBezTo>
                      <a:pt x="300" y="742"/>
                      <a:pt x="320" y="762"/>
                      <a:pt x="345" y="762"/>
                    </a:cubicBezTo>
                    <a:cubicBezTo>
                      <a:pt x="369" y="762"/>
                      <a:pt x="389" y="742"/>
                      <a:pt x="389" y="716"/>
                    </a:cubicBezTo>
                    <a:cubicBezTo>
                      <a:pt x="389" y="699"/>
                      <a:pt x="380" y="685"/>
                      <a:pt x="367" y="677"/>
                    </a:cubicBezTo>
                    <a:close/>
                    <a:moveTo>
                      <a:pt x="46" y="70"/>
                    </a:moveTo>
                    <a:cubicBezTo>
                      <a:pt x="31" y="70"/>
                      <a:pt x="19" y="58"/>
                      <a:pt x="19" y="44"/>
                    </a:cubicBezTo>
                    <a:cubicBezTo>
                      <a:pt x="19" y="30"/>
                      <a:pt x="31" y="19"/>
                      <a:pt x="46" y="19"/>
                    </a:cubicBezTo>
                    <a:cubicBezTo>
                      <a:pt x="60" y="19"/>
                      <a:pt x="72" y="30"/>
                      <a:pt x="72" y="44"/>
                    </a:cubicBezTo>
                    <a:cubicBezTo>
                      <a:pt x="72" y="58"/>
                      <a:pt x="60" y="70"/>
                      <a:pt x="46" y="70"/>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59" name="Freeform 9"/>
              <p:cNvSpPr>
                <a:spLocks noEditPoints="1"/>
              </p:cNvSpPr>
              <p:nvPr/>
            </p:nvSpPr>
            <p:spPr bwMode="gray">
              <a:xfrm>
                <a:off x="4734" y="1147"/>
                <a:ext cx="923" cy="734"/>
              </a:xfrm>
              <a:custGeom>
                <a:avLst/>
                <a:gdLst>
                  <a:gd name="T0" fmla="*/ 282 w 390"/>
                  <a:gd name="T1" fmla="*/ 90 h 310"/>
                  <a:gd name="T2" fmla="*/ 292 w 390"/>
                  <a:gd name="T3" fmla="*/ 89 h 310"/>
                  <a:gd name="T4" fmla="*/ 307 w 390"/>
                  <a:gd name="T5" fmla="*/ 104 h 310"/>
                  <a:gd name="T6" fmla="*/ 320 w 390"/>
                  <a:gd name="T7" fmla="*/ 118 h 310"/>
                  <a:gd name="T8" fmla="*/ 341 w 390"/>
                  <a:gd name="T9" fmla="*/ 139 h 310"/>
                  <a:gd name="T10" fmla="*/ 347 w 390"/>
                  <a:gd name="T11" fmla="*/ 160 h 310"/>
                  <a:gd name="T12" fmla="*/ 346 w 390"/>
                  <a:gd name="T13" fmla="*/ 211 h 310"/>
                  <a:gd name="T14" fmla="*/ 314 w 390"/>
                  <a:gd name="T15" fmla="*/ 242 h 310"/>
                  <a:gd name="T16" fmla="*/ 262 w 390"/>
                  <a:gd name="T17" fmla="*/ 242 h 310"/>
                  <a:gd name="T18" fmla="*/ 194 w 390"/>
                  <a:gd name="T19" fmla="*/ 242 h 310"/>
                  <a:gd name="T20" fmla="*/ 176 w 390"/>
                  <a:gd name="T21" fmla="*/ 242 h 310"/>
                  <a:gd name="T22" fmla="*/ 124 w 390"/>
                  <a:gd name="T23" fmla="*/ 242 h 310"/>
                  <a:gd name="T24" fmla="*/ 107 w 390"/>
                  <a:gd name="T25" fmla="*/ 242 h 310"/>
                  <a:gd name="T26" fmla="*/ 83 w 390"/>
                  <a:gd name="T27" fmla="*/ 242 h 310"/>
                  <a:gd name="T28" fmla="*/ 45 w 390"/>
                  <a:gd name="T29" fmla="*/ 220 h 310"/>
                  <a:gd name="T30" fmla="*/ 0 w 390"/>
                  <a:gd name="T31" fmla="*/ 265 h 310"/>
                  <a:gd name="T32" fmla="*/ 45 w 390"/>
                  <a:gd name="T33" fmla="*/ 310 h 310"/>
                  <a:gd name="T34" fmla="*/ 86 w 390"/>
                  <a:gd name="T35" fmla="*/ 283 h 310"/>
                  <a:gd name="T36" fmla="*/ 127 w 390"/>
                  <a:gd name="T37" fmla="*/ 285 h 310"/>
                  <a:gd name="T38" fmla="*/ 145 w 390"/>
                  <a:gd name="T39" fmla="*/ 286 h 310"/>
                  <a:gd name="T40" fmla="*/ 197 w 390"/>
                  <a:gd name="T41" fmla="*/ 285 h 310"/>
                  <a:gd name="T42" fmla="*/ 214 w 390"/>
                  <a:gd name="T43" fmla="*/ 286 h 310"/>
                  <a:gd name="T44" fmla="*/ 265 w 390"/>
                  <a:gd name="T45" fmla="*/ 285 h 310"/>
                  <a:gd name="T46" fmla="*/ 283 w 390"/>
                  <a:gd name="T47" fmla="*/ 286 h 310"/>
                  <a:gd name="T48" fmla="*/ 334 w 390"/>
                  <a:gd name="T49" fmla="*/ 285 h 310"/>
                  <a:gd name="T50" fmla="*/ 355 w 390"/>
                  <a:gd name="T51" fmla="*/ 282 h 310"/>
                  <a:gd name="T52" fmla="*/ 386 w 390"/>
                  <a:gd name="T53" fmla="*/ 252 h 310"/>
                  <a:gd name="T54" fmla="*/ 390 w 390"/>
                  <a:gd name="T55" fmla="*/ 231 h 310"/>
                  <a:gd name="T56" fmla="*/ 390 w 390"/>
                  <a:gd name="T57" fmla="*/ 180 h 310"/>
                  <a:gd name="T58" fmla="*/ 390 w 390"/>
                  <a:gd name="T59" fmla="*/ 163 h 310"/>
                  <a:gd name="T60" fmla="*/ 382 w 390"/>
                  <a:gd name="T61" fmla="*/ 121 h 310"/>
                  <a:gd name="T62" fmla="*/ 376 w 390"/>
                  <a:gd name="T63" fmla="*/ 112 h 310"/>
                  <a:gd name="T64" fmla="*/ 348 w 390"/>
                  <a:gd name="T65" fmla="*/ 84 h 310"/>
                  <a:gd name="T66" fmla="*/ 341 w 390"/>
                  <a:gd name="T67" fmla="*/ 77 h 310"/>
                  <a:gd name="T68" fmla="*/ 324 w 390"/>
                  <a:gd name="T69" fmla="*/ 62 h 310"/>
                  <a:gd name="T70" fmla="*/ 327 w 390"/>
                  <a:gd name="T71" fmla="*/ 45 h 310"/>
                  <a:gd name="T72" fmla="*/ 282 w 390"/>
                  <a:gd name="T73" fmla="*/ 0 h 310"/>
                  <a:gd name="T74" fmla="*/ 237 w 390"/>
                  <a:gd name="T75" fmla="*/ 45 h 310"/>
                  <a:gd name="T76" fmla="*/ 282 w 390"/>
                  <a:gd name="T77" fmla="*/ 90 h 310"/>
                  <a:gd name="T78" fmla="*/ 282 w 390"/>
                  <a:gd name="T79" fmla="*/ 19 h 310"/>
                  <a:gd name="T80" fmla="*/ 307 w 390"/>
                  <a:gd name="T81" fmla="*/ 45 h 310"/>
                  <a:gd name="T82" fmla="*/ 282 w 390"/>
                  <a:gd name="T83" fmla="*/ 70 h 310"/>
                  <a:gd name="T84" fmla="*/ 257 w 390"/>
                  <a:gd name="T85" fmla="*/ 45 h 310"/>
                  <a:gd name="T86" fmla="*/ 282 w 390"/>
                  <a:gd name="T87" fmla="*/ 1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0" h="310">
                    <a:moveTo>
                      <a:pt x="282" y="90"/>
                    </a:moveTo>
                    <a:cubicBezTo>
                      <a:pt x="285" y="90"/>
                      <a:pt x="288" y="89"/>
                      <a:pt x="292" y="89"/>
                    </a:cubicBezTo>
                    <a:cubicBezTo>
                      <a:pt x="297" y="93"/>
                      <a:pt x="302" y="98"/>
                      <a:pt x="307" y="104"/>
                    </a:cubicBezTo>
                    <a:cubicBezTo>
                      <a:pt x="312" y="108"/>
                      <a:pt x="317" y="113"/>
                      <a:pt x="320" y="118"/>
                    </a:cubicBezTo>
                    <a:cubicBezTo>
                      <a:pt x="327" y="125"/>
                      <a:pt x="334" y="132"/>
                      <a:pt x="341" y="139"/>
                    </a:cubicBezTo>
                    <a:cubicBezTo>
                      <a:pt x="348" y="144"/>
                      <a:pt x="348" y="152"/>
                      <a:pt x="347" y="160"/>
                    </a:cubicBezTo>
                    <a:cubicBezTo>
                      <a:pt x="348" y="177"/>
                      <a:pt x="348" y="194"/>
                      <a:pt x="346" y="211"/>
                    </a:cubicBezTo>
                    <a:cubicBezTo>
                      <a:pt x="350" y="240"/>
                      <a:pt x="346" y="244"/>
                      <a:pt x="314" y="242"/>
                    </a:cubicBezTo>
                    <a:cubicBezTo>
                      <a:pt x="297" y="242"/>
                      <a:pt x="279" y="242"/>
                      <a:pt x="262" y="242"/>
                    </a:cubicBezTo>
                    <a:cubicBezTo>
                      <a:pt x="239" y="242"/>
                      <a:pt x="216" y="242"/>
                      <a:pt x="194" y="242"/>
                    </a:cubicBezTo>
                    <a:cubicBezTo>
                      <a:pt x="188" y="242"/>
                      <a:pt x="182" y="242"/>
                      <a:pt x="176" y="242"/>
                    </a:cubicBezTo>
                    <a:cubicBezTo>
                      <a:pt x="159" y="242"/>
                      <a:pt x="142" y="242"/>
                      <a:pt x="124" y="242"/>
                    </a:cubicBezTo>
                    <a:cubicBezTo>
                      <a:pt x="118" y="242"/>
                      <a:pt x="113" y="242"/>
                      <a:pt x="107" y="242"/>
                    </a:cubicBezTo>
                    <a:cubicBezTo>
                      <a:pt x="99" y="242"/>
                      <a:pt x="91" y="242"/>
                      <a:pt x="83" y="242"/>
                    </a:cubicBezTo>
                    <a:cubicBezTo>
                      <a:pt x="75" y="229"/>
                      <a:pt x="61" y="220"/>
                      <a:pt x="45" y="220"/>
                    </a:cubicBezTo>
                    <a:cubicBezTo>
                      <a:pt x="20" y="220"/>
                      <a:pt x="0" y="240"/>
                      <a:pt x="0" y="265"/>
                    </a:cubicBezTo>
                    <a:cubicBezTo>
                      <a:pt x="0" y="290"/>
                      <a:pt x="20" y="310"/>
                      <a:pt x="45" y="310"/>
                    </a:cubicBezTo>
                    <a:cubicBezTo>
                      <a:pt x="63" y="310"/>
                      <a:pt x="79" y="299"/>
                      <a:pt x="86" y="283"/>
                    </a:cubicBezTo>
                    <a:cubicBezTo>
                      <a:pt x="100" y="284"/>
                      <a:pt x="114" y="284"/>
                      <a:pt x="127" y="285"/>
                    </a:cubicBezTo>
                    <a:cubicBezTo>
                      <a:pt x="133" y="284"/>
                      <a:pt x="139" y="284"/>
                      <a:pt x="145" y="286"/>
                    </a:cubicBezTo>
                    <a:cubicBezTo>
                      <a:pt x="163" y="283"/>
                      <a:pt x="180" y="284"/>
                      <a:pt x="197" y="285"/>
                    </a:cubicBezTo>
                    <a:cubicBezTo>
                      <a:pt x="202" y="284"/>
                      <a:pt x="208" y="284"/>
                      <a:pt x="214" y="286"/>
                    </a:cubicBezTo>
                    <a:cubicBezTo>
                      <a:pt x="231" y="283"/>
                      <a:pt x="248" y="284"/>
                      <a:pt x="265" y="285"/>
                    </a:cubicBezTo>
                    <a:cubicBezTo>
                      <a:pt x="271" y="284"/>
                      <a:pt x="277" y="284"/>
                      <a:pt x="283" y="286"/>
                    </a:cubicBezTo>
                    <a:cubicBezTo>
                      <a:pt x="300" y="283"/>
                      <a:pt x="318" y="284"/>
                      <a:pt x="334" y="285"/>
                    </a:cubicBezTo>
                    <a:cubicBezTo>
                      <a:pt x="341" y="284"/>
                      <a:pt x="348" y="283"/>
                      <a:pt x="355" y="282"/>
                    </a:cubicBezTo>
                    <a:cubicBezTo>
                      <a:pt x="368" y="275"/>
                      <a:pt x="378" y="265"/>
                      <a:pt x="386" y="252"/>
                    </a:cubicBezTo>
                    <a:cubicBezTo>
                      <a:pt x="388" y="245"/>
                      <a:pt x="388" y="239"/>
                      <a:pt x="390" y="231"/>
                    </a:cubicBezTo>
                    <a:cubicBezTo>
                      <a:pt x="390" y="214"/>
                      <a:pt x="390" y="197"/>
                      <a:pt x="390" y="180"/>
                    </a:cubicBezTo>
                    <a:cubicBezTo>
                      <a:pt x="390" y="174"/>
                      <a:pt x="390" y="169"/>
                      <a:pt x="390" y="163"/>
                    </a:cubicBezTo>
                    <a:cubicBezTo>
                      <a:pt x="390" y="149"/>
                      <a:pt x="389" y="135"/>
                      <a:pt x="382" y="121"/>
                    </a:cubicBezTo>
                    <a:cubicBezTo>
                      <a:pt x="380" y="118"/>
                      <a:pt x="378" y="115"/>
                      <a:pt x="376" y="112"/>
                    </a:cubicBezTo>
                    <a:cubicBezTo>
                      <a:pt x="365" y="104"/>
                      <a:pt x="356" y="94"/>
                      <a:pt x="348" y="84"/>
                    </a:cubicBezTo>
                    <a:cubicBezTo>
                      <a:pt x="346" y="82"/>
                      <a:pt x="343" y="79"/>
                      <a:pt x="341" y="77"/>
                    </a:cubicBezTo>
                    <a:cubicBezTo>
                      <a:pt x="335" y="72"/>
                      <a:pt x="329" y="67"/>
                      <a:pt x="324" y="62"/>
                    </a:cubicBezTo>
                    <a:cubicBezTo>
                      <a:pt x="326" y="56"/>
                      <a:pt x="327" y="51"/>
                      <a:pt x="327" y="45"/>
                    </a:cubicBezTo>
                    <a:cubicBezTo>
                      <a:pt x="327" y="20"/>
                      <a:pt x="307" y="0"/>
                      <a:pt x="282" y="0"/>
                    </a:cubicBezTo>
                    <a:cubicBezTo>
                      <a:pt x="257" y="0"/>
                      <a:pt x="237" y="20"/>
                      <a:pt x="237" y="45"/>
                    </a:cubicBezTo>
                    <a:cubicBezTo>
                      <a:pt x="237" y="70"/>
                      <a:pt x="257" y="90"/>
                      <a:pt x="282" y="90"/>
                    </a:cubicBezTo>
                    <a:close/>
                    <a:moveTo>
                      <a:pt x="282" y="19"/>
                    </a:moveTo>
                    <a:cubicBezTo>
                      <a:pt x="296" y="19"/>
                      <a:pt x="307" y="31"/>
                      <a:pt x="307" y="45"/>
                    </a:cubicBezTo>
                    <a:cubicBezTo>
                      <a:pt x="307" y="59"/>
                      <a:pt x="296" y="70"/>
                      <a:pt x="282" y="70"/>
                    </a:cubicBezTo>
                    <a:cubicBezTo>
                      <a:pt x="268" y="70"/>
                      <a:pt x="257" y="59"/>
                      <a:pt x="257" y="45"/>
                    </a:cubicBezTo>
                    <a:cubicBezTo>
                      <a:pt x="257" y="31"/>
                      <a:pt x="268" y="19"/>
                      <a:pt x="282"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3" name="Freeform 10"/>
              <p:cNvSpPr>
                <a:spLocks noEditPoints="1"/>
              </p:cNvSpPr>
              <p:nvPr/>
            </p:nvSpPr>
            <p:spPr bwMode="gray">
              <a:xfrm>
                <a:off x="2368" y="293"/>
                <a:ext cx="700" cy="527"/>
              </a:xfrm>
              <a:custGeom>
                <a:avLst/>
                <a:gdLst>
                  <a:gd name="T0" fmla="*/ 45 w 296"/>
                  <a:gd name="T1" fmla="*/ 223 h 223"/>
                  <a:gd name="T2" fmla="*/ 90 w 296"/>
                  <a:gd name="T3" fmla="*/ 178 h 223"/>
                  <a:gd name="T4" fmla="*/ 88 w 296"/>
                  <a:gd name="T5" fmla="*/ 166 h 223"/>
                  <a:gd name="T6" fmla="*/ 94 w 296"/>
                  <a:gd name="T7" fmla="*/ 160 h 223"/>
                  <a:gd name="T8" fmla="*/ 127 w 296"/>
                  <a:gd name="T9" fmla="*/ 149 h 223"/>
                  <a:gd name="T10" fmla="*/ 179 w 296"/>
                  <a:gd name="T11" fmla="*/ 142 h 223"/>
                  <a:gd name="T12" fmla="*/ 239 w 296"/>
                  <a:gd name="T13" fmla="*/ 86 h 223"/>
                  <a:gd name="T14" fmla="*/ 251 w 296"/>
                  <a:gd name="T15" fmla="*/ 88 h 223"/>
                  <a:gd name="T16" fmla="*/ 296 w 296"/>
                  <a:gd name="T17" fmla="*/ 44 h 223"/>
                  <a:gd name="T18" fmla="*/ 251 w 296"/>
                  <a:gd name="T19" fmla="*/ 0 h 223"/>
                  <a:gd name="T20" fmla="*/ 206 w 296"/>
                  <a:gd name="T21" fmla="*/ 44 h 223"/>
                  <a:gd name="T22" fmla="*/ 208 w 296"/>
                  <a:gd name="T23" fmla="*/ 57 h 223"/>
                  <a:gd name="T24" fmla="*/ 191 w 296"/>
                  <a:gd name="T25" fmla="*/ 74 h 223"/>
                  <a:gd name="T26" fmla="*/ 106 w 296"/>
                  <a:gd name="T27" fmla="*/ 106 h 223"/>
                  <a:gd name="T28" fmla="*/ 82 w 296"/>
                  <a:gd name="T29" fmla="*/ 114 h 223"/>
                  <a:gd name="T30" fmla="*/ 78 w 296"/>
                  <a:gd name="T31" fmla="*/ 117 h 223"/>
                  <a:gd name="T32" fmla="*/ 72 w 296"/>
                  <a:gd name="T33" fmla="*/ 121 h 223"/>
                  <a:gd name="T34" fmla="*/ 68 w 296"/>
                  <a:gd name="T35" fmla="*/ 125 h 223"/>
                  <a:gd name="T36" fmla="*/ 65 w 296"/>
                  <a:gd name="T37" fmla="*/ 128 h 223"/>
                  <a:gd name="T38" fmla="*/ 65 w 296"/>
                  <a:gd name="T39" fmla="*/ 127 h 223"/>
                  <a:gd name="T40" fmla="*/ 62 w 296"/>
                  <a:gd name="T41" fmla="*/ 131 h 223"/>
                  <a:gd name="T42" fmla="*/ 58 w 296"/>
                  <a:gd name="T43" fmla="*/ 135 h 223"/>
                  <a:gd name="T44" fmla="*/ 57 w 296"/>
                  <a:gd name="T45" fmla="*/ 135 h 223"/>
                  <a:gd name="T46" fmla="*/ 45 w 296"/>
                  <a:gd name="T47" fmla="*/ 134 h 223"/>
                  <a:gd name="T48" fmla="*/ 0 w 296"/>
                  <a:gd name="T49" fmla="*/ 178 h 223"/>
                  <a:gd name="T50" fmla="*/ 45 w 296"/>
                  <a:gd name="T51" fmla="*/ 223 h 223"/>
                  <a:gd name="T52" fmla="*/ 251 w 296"/>
                  <a:gd name="T53" fmla="*/ 20 h 223"/>
                  <a:gd name="T54" fmla="*/ 276 w 296"/>
                  <a:gd name="T55" fmla="*/ 44 h 223"/>
                  <a:gd name="T56" fmla="*/ 251 w 296"/>
                  <a:gd name="T57" fmla="*/ 68 h 223"/>
                  <a:gd name="T58" fmla="*/ 225 w 296"/>
                  <a:gd name="T59" fmla="*/ 44 h 223"/>
                  <a:gd name="T60" fmla="*/ 251 w 296"/>
                  <a:gd name="T61" fmla="*/ 20 h 223"/>
                  <a:gd name="T62" fmla="*/ 45 w 296"/>
                  <a:gd name="T63" fmla="*/ 153 h 223"/>
                  <a:gd name="T64" fmla="*/ 70 w 296"/>
                  <a:gd name="T65" fmla="*/ 178 h 223"/>
                  <a:gd name="T66" fmla="*/ 45 w 296"/>
                  <a:gd name="T67" fmla="*/ 204 h 223"/>
                  <a:gd name="T68" fmla="*/ 20 w 296"/>
                  <a:gd name="T69" fmla="*/ 178 h 223"/>
                  <a:gd name="T70" fmla="*/ 45 w 296"/>
                  <a:gd name="T71"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23">
                    <a:moveTo>
                      <a:pt x="45" y="223"/>
                    </a:moveTo>
                    <a:cubicBezTo>
                      <a:pt x="70" y="223"/>
                      <a:pt x="90" y="203"/>
                      <a:pt x="90" y="178"/>
                    </a:cubicBezTo>
                    <a:cubicBezTo>
                      <a:pt x="90" y="174"/>
                      <a:pt x="89" y="170"/>
                      <a:pt x="88" y="166"/>
                    </a:cubicBezTo>
                    <a:cubicBezTo>
                      <a:pt x="90" y="164"/>
                      <a:pt x="92" y="162"/>
                      <a:pt x="94" y="160"/>
                    </a:cubicBezTo>
                    <a:cubicBezTo>
                      <a:pt x="103" y="149"/>
                      <a:pt x="114" y="145"/>
                      <a:pt x="127" y="149"/>
                    </a:cubicBezTo>
                    <a:cubicBezTo>
                      <a:pt x="144" y="146"/>
                      <a:pt x="162" y="150"/>
                      <a:pt x="179" y="142"/>
                    </a:cubicBezTo>
                    <a:cubicBezTo>
                      <a:pt x="201" y="126"/>
                      <a:pt x="219" y="106"/>
                      <a:pt x="239" y="86"/>
                    </a:cubicBezTo>
                    <a:cubicBezTo>
                      <a:pt x="243" y="87"/>
                      <a:pt x="247" y="88"/>
                      <a:pt x="251" y="88"/>
                    </a:cubicBezTo>
                    <a:cubicBezTo>
                      <a:pt x="275" y="88"/>
                      <a:pt x="296" y="68"/>
                      <a:pt x="296" y="44"/>
                    </a:cubicBezTo>
                    <a:cubicBezTo>
                      <a:pt x="296" y="20"/>
                      <a:pt x="275" y="0"/>
                      <a:pt x="251" y="0"/>
                    </a:cubicBezTo>
                    <a:cubicBezTo>
                      <a:pt x="226" y="0"/>
                      <a:pt x="206" y="20"/>
                      <a:pt x="206" y="44"/>
                    </a:cubicBezTo>
                    <a:cubicBezTo>
                      <a:pt x="206" y="49"/>
                      <a:pt x="207" y="53"/>
                      <a:pt x="208" y="57"/>
                    </a:cubicBezTo>
                    <a:cubicBezTo>
                      <a:pt x="202" y="63"/>
                      <a:pt x="195" y="68"/>
                      <a:pt x="191" y="74"/>
                    </a:cubicBezTo>
                    <a:cubicBezTo>
                      <a:pt x="169" y="104"/>
                      <a:pt x="141" y="112"/>
                      <a:pt x="106" y="106"/>
                    </a:cubicBezTo>
                    <a:cubicBezTo>
                      <a:pt x="98" y="109"/>
                      <a:pt x="90" y="112"/>
                      <a:pt x="82" y="114"/>
                    </a:cubicBezTo>
                    <a:cubicBezTo>
                      <a:pt x="80" y="115"/>
                      <a:pt x="79" y="116"/>
                      <a:pt x="78" y="117"/>
                    </a:cubicBezTo>
                    <a:cubicBezTo>
                      <a:pt x="77" y="120"/>
                      <a:pt x="75" y="121"/>
                      <a:pt x="72" y="121"/>
                    </a:cubicBezTo>
                    <a:cubicBezTo>
                      <a:pt x="71" y="122"/>
                      <a:pt x="70" y="123"/>
                      <a:pt x="68" y="125"/>
                    </a:cubicBezTo>
                    <a:cubicBezTo>
                      <a:pt x="68" y="125"/>
                      <a:pt x="66" y="127"/>
                      <a:pt x="65" y="128"/>
                    </a:cubicBezTo>
                    <a:cubicBezTo>
                      <a:pt x="65" y="127"/>
                      <a:pt x="65" y="127"/>
                      <a:pt x="65" y="127"/>
                    </a:cubicBezTo>
                    <a:cubicBezTo>
                      <a:pt x="64" y="129"/>
                      <a:pt x="63" y="130"/>
                      <a:pt x="62" y="131"/>
                    </a:cubicBezTo>
                    <a:cubicBezTo>
                      <a:pt x="61" y="133"/>
                      <a:pt x="59" y="133"/>
                      <a:pt x="58" y="135"/>
                    </a:cubicBezTo>
                    <a:cubicBezTo>
                      <a:pt x="58" y="135"/>
                      <a:pt x="58" y="135"/>
                      <a:pt x="57" y="135"/>
                    </a:cubicBezTo>
                    <a:cubicBezTo>
                      <a:pt x="53" y="134"/>
                      <a:pt x="49" y="134"/>
                      <a:pt x="45" y="134"/>
                    </a:cubicBezTo>
                    <a:cubicBezTo>
                      <a:pt x="20" y="134"/>
                      <a:pt x="0" y="154"/>
                      <a:pt x="0" y="178"/>
                    </a:cubicBezTo>
                    <a:cubicBezTo>
                      <a:pt x="0" y="203"/>
                      <a:pt x="20" y="223"/>
                      <a:pt x="45" y="223"/>
                    </a:cubicBezTo>
                    <a:close/>
                    <a:moveTo>
                      <a:pt x="251" y="20"/>
                    </a:moveTo>
                    <a:cubicBezTo>
                      <a:pt x="265" y="20"/>
                      <a:pt x="276" y="31"/>
                      <a:pt x="276" y="44"/>
                    </a:cubicBezTo>
                    <a:cubicBezTo>
                      <a:pt x="276" y="57"/>
                      <a:pt x="265" y="68"/>
                      <a:pt x="251" y="68"/>
                    </a:cubicBezTo>
                    <a:cubicBezTo>
                      <a:pt x="237" y="68"/>
                      <a:pt x="225" y="57"/>
                      <a:pt x="225" y="44"/>
                    </a:cubicBezTo>
                    <a:cubicBezTo>
                      <a:pt x="225" y="31"/>
                      <a:pt x="237" y="20"/>
                      <a:pt x="251" y="20"/>
                    </a:cubicBezTo>
                    <a:close/>
                    <a:moveTo>
                      <a:pt x="45" y="153"/>
                    </a:moveTo>
                    <a:cubicBezTo>
                      <a:pt x="59" y="153"/>
                      <a:pt x="70" y="164"/>
                      <a:pt x="70" y="178"/>
                    </a:cubicBezTo>
                    <a:cubicBezTo>
                      <a:pt x="70" y="192"/>
                      <a:pt x="59" y="204"/>
                      <a:pt x="45" y="204"/>
                    </a:cubicBezTo>
                    <a:cubicBezTo>
                      <a:pt x="31" y="204"/>
                      <a:pt x="20" y="192"/>
                      <a:pt x="20" y="178"/>
                    </a:cubicBezTo>
                    <a:cubicBezTo>
                      <a:pt x="20" y="164"/>
                      <a:pt x="31" y="153"/>
                      <a:pt x="45" y="153"/>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4" name="Freeform 11"/>
              <p:cNvSpPr>
                <a:spLocks noEditPoints="1"/>
              </p:cNvSpPr>
              <p:nvPr/>
            </p:nvSpPr>
            <p:spPr bwMode="gray">
              <a:xfrm>
                <a:off x="4036" y="219"/>
                <a:ext cx="1637" cy="3931"/>
              </a:xfrm>
              <a:custGeom>
                <a:avLst/>
                <a:gdLst>
                  <a:gd name="T0" fmla="*/ 412 w 692"/>
                  <a:gd name="T1" fmla="*/ 899 h 1661"/>
                  <a:gd name="T2" fmla="*/ 154 w 692"/>
                  <a:gd name="T3" fmla="*/ 899 h 1661"/>
                  <a:gd name="T4" fmla="*/ 135 w 692"/>
                  <a:gd name="T5" fmla="*/ 483 h 1661"/>
                  <a:gd name="T6" fmla="*/ 95 w 692"/>
                  <a:gd name="T7" fmla="*/ 404 h 1661"/>
                  <a:gd name="T8" fmla="*/ 51 w 692"/>
                  <a:gd name="T9" fmla="*/ 359 h 1661"/>
                  <a:gd name="T10" fmla="*/ 84 w 692"/>
                  <a:gd name="T11" fmla="*/ 92 h 1661"/>
                  <a:gd name="T12" fmla="*/ 98 w 692"/>
                  <a:gd name="T13" fmla="*/ 0 h 1661"/>
                  <a:gd name="T14" fmla="*/ 42 w 692"/>
                  <a:gd name="T15" fmla="*/ 73 h 1661"/>
                  <a:gd name="T16" fmla="*/ 20 w 692"/>
                  <a:gd name="T17" fmla="*/ 390 h 1661"/>
                  <a:gd name="T18" fmla="*/ 65 w 692"/>
                  <a:gd name="T19" fmla="*/ 434 h 1661"/>
                  <a:gd name="T20" fmla="*/ 92 w 692"/>
                  <a:gd name="T21" fmla="*/ 531 h 1661"/>
                  <a:gd name="T22" fmla="*/ 92 w 692"/>
                  <a:gd name="T23" fmla="*/ 617 h 1661"/>
                  <a:gd name="T24" fmla="*/ 92 w 692"/>
                  <a:gd name="T25" fmla="*/ 738 h 1661"/>
                  <a:gd name="T26" fmla="*/ 92 w 692"/>
                  <a:gd name="T27" fmla="*/ 824 h 1661"/>
                  <a:gd name="T28" fmla="*/ 106 w 692"/>
                  <a:gd name="T29" fmla="*/ 924 h 1661"/>
                  <a:gd name="T30" fmla="*/ 175 w 692"/>
                  <a:gd name="T31" fmla="*/ 942 h 1661"/>
                  <a:gd name="T32" fmla="*/ 298 w 692"/>
                  <a:gd name="T33" fmla="*/ 942 h 1661"/>
                  <a:gd name="T34" fmla="*/ 381 w 692"/>
                  <a:gd name="T35" fmla="*/ 942 h 1661"/>
                  <a:gd name="T36" fmla="*/ 505 w 692"/>
                  <a:gd name="T37" fmla="*/ 942 h 1661"/>
                  <a:gd name="T38" fmla="*/ 515 w 692"/>
                  <a:gd name="T39" fmla="*/ 969 h 1661"/>
                  <a:gd name="T40" fmla="*/ 429 w 692"/>
                  <a:gd name="T41" fmla="*/ 968 h 1661"/>
                  <a:gd name="T42" fmla="*/ 342 w 692"/>
                  <a:gd name="T43" fmla="*/ 968 h 1661"/>
                  <a:gd name="T44" fmla="*/ 222 w 692"/>
                  <a:gd name="T45" fmla="*/ 968 h 1661"/>
                  <a:gd name="T46" fmla="*/ 88 w 692"/>
                  <a:gd name="T47" fmla="*/ 1037 h 1661"/>
                  <a:gd name="T48" fmla="*/ 106 w 692"/>
                  <a:gd name="T49" fmla="*/ 1661 h 1661"/>
                  <a:gd name="T50" fmla="*/ 125 w 692"/>
                  <a:gd name="T51" fmla="*/ 1332 h 1661"/>
                  <a:gd name="T52" fmla="*/ 210 w 692"/>
                  <a:gd name="T53" fmla="*/ 1298 h 1661"/>
                  <a:gd name="T54" fmla="*/ 249 w 692"/>
                  <a:gd name="T55" fmla="*/ 1196 h 1661"/>
                  <a:gd name="T56" fmla="*/ 284 w 692"/>
                  <a:gd name="T57" fmla="*/ 1093 h 1661"/>
                  <a:gd name="T58" fmla="*/ 375 w 692"/>
                  <a:gd name="T59" fmla="*/ 1118 h 1661"/>
                  <a:gd name="T60" fmla="*/ 335 w 692"/>
                  <a:gd name="T61" fmla="*/ 1049 h 1661"/>
                  <a:gd name="T62" fmla="*/ 263 w 692"/>
                  <a:gd name="T63" fmla="*/ 1048 h 1661"/>
                  <a:gd name="T64" fmla="*/ 206 w 692"/>
                  <a:gd name="T65" fmla="*/ 1176 h 1661"/>
                  <a:gd name="T66" fmla="*/ 167 w 692"/>
                  <a:gd name="T67" fmla="*/ 1268 h 1661"/>
                  <a:gd name="T68" fmla="*/ 125 w 692"/>
                  <a:gd name="T69" fmla="*/ 1131 h 1661"/>
                  <a:gd name="T70" fmla="*/ 167 w 692"/>
                  <a:gd name="T71" fmla="*/ 1017 h 1661"/>
                  <a:gd name="T72" fmla="*/ 515 w 692"/>
                  <a:gd name="T73" fmla="*/ 1012 h 1661"/>
                  <a:gd name="T74" fmla="*/ 566 w 692"/>
                  <a:gd name="T75" fmla="*/ 1033 h 1661"/>
                  <a:gd name="T76" fmla="*/ 486 w 692"/>
                  <a:gd name="T77" fmla="*/ 1049 h 1661"/>
                  <a:gd name="T78" fmla="*/ 394 w 692"/>
                  <a:gd name="T79" fmla="*/ 1123 h 1661"/>
                  <a:gd name="T80" fmla="*/ 380 w 692"/>
                  <a:gd name="T81" fmla="*/ 1210 h 1661"/>
                  <a:gd name="T82" fmla="*/ 468 w 692"/>
                  <a:gd name="T83" fmla="*/ 1107 h 1661"/>
                  <a:gd name="T84" fmla="*/ 595 w 692"/>
                  <a:gd name="T85" fmla="*/ 1116 h 1661"/>
                  <a:gd name="T86" fmla="*/ 588 w 692"/>
                  <a:gd name="T87" fmla="*/ 1022 h 1661"/>
                  <a:gd name="T88" fmla="*/ 607 w 692"/>
                  <a:gd name="T89" fmla="*/ 940 h 1661"/>
                  <a:gd name="T90" fmla="*/ 647 w 692"/>
                  <a:gd name="T91" fmla="*/ 874 h 1661"/>
                  <a:gd name="T92" fmla="*/ 98 w 692"/>
                  <a:gd name="T93" fmla="*/ 75 h 1661"/>
                  <a:gd name="T94" fmla="*/ 167 w 692"/>
                  <a:gd name="T95" fmla="*/ 1288 h 1661"/>
                  <a:gd name="T96" fmla="*/ 140 w 692"/>
                  <a:gd name="T97" fmla="*/ 1313 h 1661"/>
                  <a:gd name="T98" fmla="*/ 106 w 692"/>
                  <a:gd name="T99" fmla="*/ 1641 h 1661"/>
                  <a:gd name="T100" fmla="*/ 133 w 692"/>
                  <a:gd name="T101" fmla="*/ 1613 h 1661"/>
                  <a:gd name="T102" fmla="*/ 595 w 692"/>
                  <a:gd name="T103" fmla="*/ 1097 h 1661"/>
                  <a:gd name="T104" fmla="*/ 586 w 692"/>
                  <a:gd name="T105" fmla="*/ 984 h 1661"/>
                  <a:gd name="T106" fmla="*/ 559 w 692"/>
                  <a:gd name="T107" fmla="*/ 954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2" h="1661">
                    <a:moveTo>
                      <a:pt x="647" y="874"/>
                    </a:moveTo>
                    <a:cubicBezTo>
                      <a:pt x="630" y="874"/>
                      <a:pt x="614" y="885"/>
                      <a:pt x="607" y="900"/>
                    </a:cubicBezTo>
                    <a:cubicBezTo>
                      <a:pt x="594" y="900"/>
                      <a:pt x="418" y="899"/>
                      <a:pt x="412" y="899"/>
                    </a:cubicBezTo>
                    <a:cubicBezTo>
                      <a:pt x="395" y="899"/>
                      <a:pt x="378" y="899"/>
                      <a:pt x="361" y="899"/>
                    </a:cubicBezTo>
                    <a:cubicBezTo>
                      <a:pt x="355" y="899"/>
                      <a:pt x="349" y="899"/>
                      <a:pt x="343" y="899"/>
                    </a:cubicBezTo>
                    <a:cubicBezTo>
                      <a:pt x="326" y="899"/>
                      <a:pt x="171" y="899"/>
                      <a:pt x="154" y="899"/>
                    </a:cubicBezTo>
                    <a:cubicBezTo>
                      <a:pt x="149" y="900"/>
                      <a:pt x="144" y="901"/>
                      <a:pt x="140" y="897"/>
                    </a:cubicBezTo>
                    <a:cubicBezTo>
                      <a:pt x="127" y="880"/>
                      <a:pt x="136" y="862"/>
                      <a:pt x="135" y="845"/>
                    </a:cubicBezTo>
                    <a:cubicBezTo>
                      <a:pt x="133" y="839"/>
                      <a:pt x="133" y="489"/>
                      <a:pt x="135" y="483"/>
                    </a:cubicBezTo>
                    <a:cubicBezTo>
                      <a:pt x="133" y="468"/>
                      <a:pt x="135" y="452"/>
                      <a:pt x="128" y="438"/>
                    </a:cubicBezTo>
                    <a:cubicBezTo>
                      <a:pt x="126" y="436"/>
                      <a:pt x="124" y="434"/>
                      <a:pt x="123" y="432"/>
                    </a:cubicBezTo>
                    <a:cubicBezTo>
                      <a:pt x="113" y="423"/>
                      <a:pt x="104" y="414"/>
                      <a:pt x="95" y="404"/>
                    </a:cubicBezTo>
                    <a:cubicBezTo>
                      <a:pt x="91" y="401"/>
                      <a:pt x="87" y="398"/>
                      <a:pt x="85" y="393"/>
                    </a:cubicBezTo>
                    <a:cubicBezTo>
                      <a:pt x="79" y="387"/>
                      <a:pt x="71" y="380"/>
                      <a:pt x="65" y="373"/>
                    </a:cubicBezTo>
                    <a:cubicBezTo>
                      <a:pt x="59" y="369"/>
                      <a:pt x="54" y="364"/>
                      <a:pt x="51" y="359"/>
                    </a:cubicBezTo>
                    <a:cubicBezTo>
                      <a:pt x="37" y="348"/>
                      <a:pt x="44" y="168"/>
                      <a:pt x="44" y="162"/>
                    </a:cubicBezTo>
                    <a:cubicBezTo>
                      <a:pt x="39" y="143"/>
                      <a:pt x="45" y="126"/>
                      <a:pt x="62" y="113"/>
                    </a:cubicBezTo>
                    <a:cubicBezTo>
                      <a:pt x="70" y="107"/>
                      <a:pt x="77" y="99"/>
                      <a:pt x="84" y="92"/>
                    </a:cubicBezTo>
                    <a:cubicBezTo>
                      <a:pt x="88" y="93"/>
                      <a:pt x="93" y="94"/>
                      <a:pt x="98" y="94"/>
                    </a:cubicBezTo>
                    <a:cubicBezTo>
                      <a:pt x="124" y="94"/>
                      <a:pt x="145" y="73"/>
                      <a:pt x="145" y="47"/>
                    </a:cubicBezTo>
                    <a:cubicBezTo>
                      <a:pt x="145" y="21"/>
                      <a:pt x="124" y="0"/>
                      <a:pt x="98" y="0"/>
                    </a:cubicBezTo>
                    <a:cubicBezTo>
                      <a:pt x="72" y="0"/>
                      <a:pt x="51" y="21"/>
                      <a:pt x="51" y="47"/>
                    </a:cubicBezTo>
                    <a:cubicBezTo>
                      <a:pt x="51" y="53"/>
                      <a:pt x="52" y="58"/>
                      <a:pt x="53" y="63"/>
                    </a:cubicBezTo>
                    <a:cubicBezTo>
                      <a:pt x="50" y="66"/>
                      <a:pt x="46" y="70"/>
                      <a:pt x="42" y="73"/>
                    </a:cubicBezTo>
                    <a:cubicBezTo>
                      <a:pt x="23" y="93"/>
                      <a:pt x="0" y="110"/>
                      <a:pt x="0" y="142"/>
                    </a:cubicBezTo>
                    <a:cubicBezTo>
                      <a:pt x="2" y="148"/>
                      <a:pt x="2" y="358"/>
                      <a:pt x="2" y="362"/>
                    </a:cubicBezTo>
                    <a:cubicBezTo>
                      <a:pt x="6" y="373"/>
                      <a:pt x="13" y="381"/>
                      <a:pt x="20" y="390"/>
                    </a:cubicBezTo>
                    <a:cubicBezTo>
                      <a:pt x="25" y="394"/>
                      <a:pt x="29" y="399"/>
                      <a:pt x="34" y="404"/>
                    </a:cubicBezTo>
                    <a:cubicBezTo>
                      <a:pt x="41" y="410"/>
                      <a:pt x="48" y="418"/>
                      <a:pt x="54" y="424"/>
                    </a:cubicBezTo>
                    <a:cubicBezTo>
                      <a:pt x="58" y="428"/>
                      <a:pt x="61" y="431"/>
                      <a:pt x="65" y="434"/>
                    </a:cubicBezTo>
                    <a:cubicBezTo>
                      <a:pt x="74" y="441"/>
                      <a:pt x="81" y="450"/>
                      <a:pt x="89" y="459"/>
                    </a:cubicBezTo>
                    <a:cubicBezTo>
                      <a:pt x="95" y="465"/>
                      <a:pt x="92" y="473"/>
                      <a:pt x="92" y="479"/>
                    </a:cubicBezTo>
                    <a:cubicBezTo>
                      <a:pt x="92" y="497"/>
                      <a:pt x="92" y="514"/>
                      <a:pt x="92" y="531"/>
                    </a:cubicBezTo>
                    <a:cubicBezTo>
                      <a:pt x="92" y="537"/>
                      <a:pt x="92" y="543"/>
                      <a:pt x="92" y="549"/>
                    </a:cubicBezTo>
                    <a:cubicBezTo>
                      <a:pt x="92" y="566"/>
                      <a:pt x="92" y="583"/>
                      <a:pt x="92" y="600"/>
                    </a:cubicBezTo>
                    <a:cubicBezTo>
                      <a:pt x="92" y="606"/>
                      <a:pt x="92" y="611"/>
                      <a:pt x="92" y="617"/>
                    </a:cubicBezTo>
                    <a:cubicBezTo>
                      <a:pt x="92" y="634"/>
                      <a:pt x="92" y="652"/>
                      <a:pt x="92" y="669"/>
                    </a:cubicBezTo>
                    <a:cubicBezTo>
                      <a:pt x="92" y="675"/>
                      <a:pt x="92" y="681"/>
                      <a:pt x="92" y="687"/>
                    </a:cubicBezTo>
                    <a:cubicBezTo>
                      <a:pt x="92" y="704"/>
                      <a:pt x="92" y="720"/>
                      <a:pt x="92" y="738"/>
                    </a:cubicBezTo>
                    <a:cubicBezTo>
                      <a:pt x="92" y="743"/>
                      <a:pt x="92" y="749"/>
                      <a:pt x="92" y="755"/>
                    </a:cubicBezTo>
                    <a:cubicBezTo>
                      <a:pt x="92" y="772"/>
                      <a:pt x="92" y="790"/>
                      <a:pt x="92" y="807"/>
                    </a:cubicBezTo>
                    <a:cubicBezTo>
                      <a:pt x="92" y="813"/>
                      <a:pt x="92" y="819"/>
                      <a:pt x="92" y="824"/>
                    </a:cubicBezTo>
                    <a:cubicBezTo>
                      <a:pt x="92" y="841"/>
                      <a:pt x="92" y="858"/>
                      <a:pt x="92" y="875"/>
                    </a:cubicBezTo>
                    <a:cubicBezTo>
                      <a:pt x="92" y="881"/>
                      <a:pt x="92" y="887"/>
                      <a:pt x="92" y="893"/>
                    </a:cubicBezTo>
                    <a:cubicBezTo>
                      <a:pt x="95" y="904"/>
                      <a:pt x="98" y="914"/>
                      <a:pt x="106" y="924"/>
                    </a:cubicBezTo>
                    <a:cubicBezTo>
                      <a:pt x="109" y="927"/>
                      <a:pt x="112" y="931"/>
                      <a:pt x="116" y="934"/>
                    </a:cubicBezTo>
                    <a:cubicBezTo>
                      <a:pt x="130" y="941"/>
                      <a:pt x="146" y="942"/>
                      <a:pt x="160" y="942"/>
                    </a:cubicBezTo>
                    <a:cubicBezTo>
                      <a:pt x="165" y="942"/>
                      <a:pt x="170" y="942"/>
                      <a:pt x="175" y="942"/>
                    </a:cubicBezTo>
                    <a:cubicBezTo>
                      <a:pt x="193" y="942"/>
                      <a:pt x="211" y="942"/>
                      <a:pt x="230" y="942"/>
                    </a:cubicBezTo>
                    <a:cubicBezTo>
                      <a:pt x="234" y="942"/>
                      <a:pt x="239" y="942"/>
                      <a:pt x="244" y="942"/>
                    </a:cubicBezTo>
                    <a:cubicBezTo>
                      <a:pt x="262" y="942"/>
                      <a:pt x="280" y="942"/>
                      <a:pt x="298" y="942"/>
                    </a:cubicBezTo>
                    <a:cubicBezTo>
                      <a:pt x="303" y="942"/>
                      <a:pt x="308" y="942"/>
                      <a:pt x="312" y="942"/>
                    </a:cubicBezTo>
                    <a:cubicBezTo>
                      <a:pt x="331" y="942"/>
                      <a:pt x="349" y="942"/>
                      <a:pt x="367" y="942"/>
                    </a:cubicBezTo>
                    <a:cubicBezTo>
                      <a:pt x="372" y="942"/>
                      <a:pt x="376" y="942"/>
                      <a:pt x="381" y="942"/>
                    </a:cubicBezTo>
                    <a:cubicBezTo>
                      <a:pt x="400" y="942"/>
                      <a:pt x="418" y="942"/>
                      <a:pt x="436" y="942"/>
                    </a:cubicBezTo>
                    <a:cubicBezTo>
                      <a:pt x="441" y="942"/>
                      <a:pt x="446" y="942"/>
                      <a:pt x="450" y="942"/>
                    </a:cubicBezTo>
                    <a:cubicBezTo>
                      <a:pt x="468" y="942"/>
                      <a:pt x="487" y="942"/>
                      <a:pt x="505" y="942"/>
                    </a:cubicBezTo>
                    <a:cubicBezTo>
                      <a:pt x="510" y="942"/>
                      <a:pt x="514" y="942"/>
                      <a:pt x="519" y="942"/>
                    </a:cubicBezTo>
                    <a:cubicBezTo>
                      <a:pt x="525" y="942"/>
                      <a:pt x="530" y="941"/>
                      <a:pt x="536" y="941"/>
                    </a:cubicBezTo>
                    <a:cubicBezTo>
                      <a:pt x="526" y="948"/>
                      <a:pt x="519" y="957"/>
                      <a:pt x="515" y="969"/>
                    </a:cubicBezTo>
                    <a:cubicBezTo>
                      <a:pt x="510" y="969"/>
                      <a:pt x="504" y="968"/>
                      <a:pt x="498" y="968"/>
                    </a:cubicBezTo>
                    <a:cubicBezTo>
                      <a:pt x="492" y="968"/>
                      <a:pt x="486" y="968"/>
                      <a:pt x="480" y="968"/>
                    </a:cubicBezTo>
                    <a:cubicBezTo>
                      <a:pt x="463" y="968"/>
                      <a:pt x="446" y="968"/>
                      <a:pt x="429" y="968"/>
                    </a:cubicBezTo>
                    <a:cubicBezTo>
                      <a:pt x="423" y="968"/>
                      <a:pt x="417" y="968"/>
                      <a:pt x="412" y="968"/>
                    </a:cubicBezTo>
                    <a:cubicBezTo>
                      <a:pt x="394" y="968"/>
                      <a:pt x="377" y="968"/>
                      <a:pt x="360" y="968"/>
                    </a:cubicBezTo>
                    <a:cubicBezTo>
                      <a:pt x="354" y="968"/>
                      <a:pt x="348" y="968"/>
                      <a:pt x="342" y="968"/>
                    </a:cubicBezTo>
                    <a:cubicBezTo>
                      <a:pt x="325" y="968"/>
                      <a:pt x="308" y="968"/>
                      <a:pt x="290" y="968"/>
                    </a:cubicBezTo>
                    <a:cubicBezTo>
                      <a:pt x="285" y="968"/>
                      <a:pt x="279" y="968"/>
                      <a:pt x="273" y="968"/>
                    </a:cubicBezTo>
                    <a:cubicBezTo>
                      <a:pt x="256" y="968"/>
                      <a:pt x="239" y="968"/>
                      <a:pt x="222" y="968"/>
                    </a:cubicBezTo>
                    <a:cubicBezTo>
                      <a:pt x="216" y="968"/>
                      <a:pt x="210" y="968"/>
                      <a:pt x="204" y="968"/>
                    </a:cubicBezTo>
                    <a:cubicBezTo>
                      <a:pt x="187" y="970"/>
                      <a:pt x="169" y="966"/>
                      <a:pt x="153" y="973"/>
                    </a:cubicBezTo>
                    <a:cubicBezTo>
                      <a:pt x="128" y="992"/>
                      <a:pt x="108" y="1015"/>
                      <a:pt x="88" y="1037"/>
                    </a:cubicBezTo>
                    <a:cubicBezTo>
                      <a:pt x="80" y="1056"/>
                      <a:pt x="82" y="1557"/>
                      <a:pt x="82" y="1574"/>
                    </a:cubicBezTo>
                    <a:cubicBezTo>
                      <a:pt x="69" y="1582"/>
                      <a:pt x="60" y="1597"/>
                      <a:pt x="60" y="1613"/>
                    </a:cubicBezTo>
                    <a:cubicBezTo>
                      <a:pt x="60" y="1639"/>
                      <a:pt x="81" y="1661"/>
                      <a:pt x="106" y="1661"/>
                    </a:cubicBezTo>
                    <a:cubicBezTo>
                      <a:pt x="132" y="1661"/>
                      <a:pt x="152" y="1639"/>
                      <a:pt x="152" y="1613"/>
                    </a:cubicBezTo>
                    <a:cubicBezTo>
                      <a:pt x="152" y="1594"/>
                      <a:pt x="141" y="1578"/>
                      <a:pt x="125" y="1570"/>
                    </a:cubicBezTo>
                    <a:cubicBezTo>
                      <a:pt x="125" y="1562"/>
                      <a:pt x="125" y="1351"/>
                      <a:pt x="125" y="1332"/>
                    </a:cubicBezTo>
                    <a:cubicBezTo>
                      <a:pt x="132" y="1347"/>
                      <a:pt x="148" y="1358"/>
                      <a:pt x="167" y="1358"/>
                    </a:cubicBezTo>
                    <a:cubicBezTo>
                      <a:pt x="192" y="1358"/>
                      <a:pt x="213" y="1338"/>
                      <a:pt x="213" y="1313"/>
                    </a:cubicBezTo>
                    <a:cubicBezTo>
                      <a:pt x="213" y="1308"/>
                      <a:pt x="212" y="1303"/>
                      <a:pt x="210" y="1298"/>
                    </a:cubicBezTo>
                    <a:cubicBezTo>
                      <a:pt x="220" y="1288"/>
                      <a:pt x="230" y="1278"/>
                      <a:pt x="240" y="1268"/>
                    </a:cubicBezTo>
                    <a:cubicBezTo>
                      <a:pt x="250" y="1251"/>
                      <a:pt x="247" y="1232"/>
                      <a:pt x="249" y="1213"/>
                    </a:cubicBezTo>
                    <a:cubicBezTo>
                      <a:pt x="249" y="1208"/>
                      <a:pt x="249" y="1202"/>
                      <a:pt x="249" y="1196"/>
                    </a:cubicBezTo>
                    <a:cubicBezTo>
                      <a:pt x="249" y="1180"/>
                      <a:pt x="249" y="1162"/>
                      <a:pt x="249" y="1145"/>
                    </a:cubicBezTo>
                    <a:cubicBezTo>
                      <a:pt x="249" y="1139"/>
                      <a:pt x="249" y="1133"/>
                      <a:pt x="249" y="1127"/>
                    </a:cubicBezTo>
                    <a:cubicBezTo>
                      <a:pt x="247" y="1091"/>
                      <a:pt x="247" y="1091"/>
                      <a:pt x="284" y="1093"/>
                    </a:cubicBezTo>
                    <a:cubicBezTo>
                      <a:pt x="290" y="1093"/>
                      <a:pt x="296" y="1093"/>
                      <a:pt x="301" y="1093"/>
                    </a:cubicBezTo>
                    <a:cubicBezTo>
                      <a:pt x="312" y="1093"/>
                      <a:pt x="323" y="1092"/>
                      <a:pt x="334" y="1091"/>
                    </a:cubicBezTo>
                    <a:cubicBezTo>
                      <a:pt x="341" y="1107"/>
                      <a:pt x="357" y="1118"/>
                      <a:pt x="375" y="1118"/>
                    </a:cubicBezTo>
                    <a:cubicBezTo>
                      <a:pt x="400" y="1118"/>
                      <a:pt x="421" y="1097"/>
                      <a:pt x="421" y="1071"/>
                    </a:cubicBezTo>
                    <a:cubicBezTo>
                      <a:pt x="421" y="1045"/>
                      <a:pt x="400" y="1024"/>
                      <a:pt x="375" y="1024"/>
                    </a:cubicBezTo>
                    <a:cubicBezTo>
                      <a:pt x="358" y="1024"/>
                      <a:pt x="343" y="1034"/>
                      <a:pt x="335" y="1049"/>
                    </a:cubicBezTo>
                    <a:cubicBezTo>
                      <a:pt x="334" y="1048"/>
                      <a:pt x="333" y="1048"/>
                      <a:pt x="332" y="1048"/>
                    </a:cubicBezTo>
                    <a:cubicBezTo>
                      <a:pt x="315" y="1048"/>
                      <a:pt x="298" y="1048"/>
                      <a:pt x="280" y="1048"/>
                    </a:cubicBezTo>
                    <a:cubicBezTo>
                      <a:pt x="274" y="1048"/>
                      <a:pt x="269" y="1048"/>
                      <a:pt x="263" y="1048"/>
                    </a:cubicBezTo>
                    <a:cubicBezTo>
                      <a:pt x="224" y="1054"/>
                      <a:pt x="210" y="1068"/>
                      <a:pt x="206" y="1106"/>
                    </a:cubicBezTo>
                    <a:cubicBezTo>
                      <a:pt x="207" y="1112"/>
                      <a:pt x="207" y="1118"/>
                      <a:pt x="206" y="1124"/>
                    </a:cubicBezTo>
                    <a:cubicBezTo>
                      <a:pt x="206" y="1141"/>
                      <a:pt x="206" y="1158"/>
                      <a:pt x="206" y="1176"/>
                    </a:cubicBezTo>
                    <a:cubicBezTo>
                      <a:pt x="207" y="1182"/>
                      <a:pt x="207" y="1187"/>
                      <a:pt x="206" y="1193"/>
                    </a:cubicBezTo>
                    <a:cubicBezTo>
                      <a:pt x="210" y="1224"/>
                      <a:pt x="207" y="1251"/>
                      <a:pt x="179" y="1270"/>
                    </a:cubicBezTo>
                    <a:cubicBezTo>
                      <a:pt x="175" y="1269"/>
                      <a:pt x="171" y="1268"/>
                      <a:pt x="167" y="1268"/>
                    </a:cubicBezTo>
                    <a:cubicBezTo>
                      <a:pt x="148" y="1268"/>
                      <a:pt x="132" y="1279"/>
                      <a:pt x="125" y="1295"/>
                    </a:cubicBezTo>
                    <a:cubicBezTo>
                      <a:pt x="125" y="1288"/>
                      <a:pt x="125" y="1217"/>
                      <a:pt x="125" y="1200"/>
                    </a:cubicBezTo>
                    <a:cubicBezTo>
                      <a:pt x="125" y="1194"/>
                      <a:pt x="125" y="1148"/>
                      <a:pt x="125" y="1131"/>
                    </a:cubicBezTo>
                    <a:cubicBezTo>
                      <a:pt x="125" y="1125"/>
                      <a:pt x="125" y="1079"/>
                      <a:pt x="125" y="1062"/>
                    </a:cubicBezTo>
                    <a:cubicBezTo>
                      <a:pt x="125" y="1059"/>
                      <a:pt x="125" y="1057"/>
                      <a:pt x="128" y="1055"/>
                    </a:cubicBezTo>
                    <a:cubicBezTo>
                      <a:pt x="140" y="1041"/>
                      <a:pt x="153" y="1029"/>
                      <a:pt x="167" y="1017"/>
                    </a:cubicBezTo>
                    <a:cubicBezTo>
                      <a:pt x="168" y="1014"/>
                      <a:pt x="170" y="1013"/>
                      <a:pt x="173" y="1012"/>
                    </a:cubicBezTo>
                    <a:cubicBezTo>
                      <a:pt x="190" y="1008"/>
                      <a:pt x="483" y="1010"/>
                      <a:pt x="501" y="1011"/>
                    </a:cubicBezTo>
                    <a:cubicBezTo>
                      <a:pt x="505" y="1011"/>
                      <a:pt x="511" y="1012"/>
                      <a:pt x="515" y="1012"/>
                    </a:cubicBezTo>
                    <a:cubicBezTo>
                      <a:pt x="517" y="1011"/>
                      <a:pt x="519" y="1011"/>
                      <a:pt x="520" y="1011"/>
                    </a:cubicBezTo>
                    <a:cubicBezTo>
                      <a:pt x="529" y="1024"/>
                      <a:pt x="543" y="1034"/>
                      <a:pt x="559" y="1034"/>
                    </a:cubicBezTo>
                    <a:cubicBezTo>
                      <a:pt x="561" y="1034"/>
                      <a:pt x="563" y="1033"/>
                      <a:pt x="566" y="1033"/>
                    </a:cubicBezTo>
                    <a:cubicBezTo>
                      <a:pt x="561" y="1037"/>
                      <a:pt x="557" y="1043"/>
                      <a:pt x="554" y="1049"/>
                    </a:cubicBezTo>
                    <a:cubicBezTo>
                      <a:pt x="548" y="1048"/>
                      <a:pt x="543" y="1048"/>
                      <a:pt x="539" y="1048"/>
                    </a:cubicBezTo>
                    <a:cubicBezTo>
                      <a:pt x="521" y="1048"/>
                      <a:pt x="504" y="1049"/>
                      <a:pt x="486" y="1049"/>
                    </a:cubicBezTo>
                    <a:cubicBezTo>
                      <a:pt x="481" y="1050"/>
                      <a:pt x="475" y="1051"/>
                      <a:pt x="470" y="1052"/>
                    </a:cubicBezTo>
                    <a:cubicBezTo>
                      <a:pt x="467" y="1053"/>
                      <a:pt x="465" y="1055"/>
                      <a:pt x="463" y="1056"/>
                    </a:cubicBezTo>
                    <a:cubicBezTo>
                      <a:pt x="439" y="1078"/>
                      <a:pt x="416" y="1100"/>
                      <a:pt x="394" y="1123"/>
                    </a:cubicBezTo>
                    <a:cubicBezTo>
                      <a:pt x="390" y="1122"/>
                      <a:pt x="385" y="1121"/>
                      <a:pt x="380" y="1121"/>
                    </a:cubicBezTo>
                    <a:cubicBezTo>
                      <a:pt x="356" y="1121"/>
                      <a:pt x="336" y="1141"/>
                      <a:pt x="336" y="1166"/>
                    </a:cubicBezTo>
                    <a:cubicBezTo>
                      <a:pt x="336" y="1190"/>
                      <a:pt x="356" y="1210"/>
                      <a:pt x="380" y="1210"/>
                    </a:cubicBezTo>
                    <a:cubicBezTo>
                      <a:pt x="404" y="1210"/>
                      <a:pt x="423" y="1190"/>
                      <a:pt x="423" y="1166"/>
                    </a:cubicBezTo>
                    <a:cubicBezTo>
                      <a:pt x="423" y="1161"/>
                      <a:pt x="423" y="1157"/>
                      <a:pt x="421" y="1153"/>
                    </a:cubicBezTo>
                    <a:cubicBezTo>
                      <a:pt x="437" y="1137"/>
                      <a:pt x="453" y="1123"/>
                      <a:pt x="468" y="1107"/>
                    </a:cubicBezTo>
                    <a:cubicBezTo>
                      <a:pt x="480" y="1095"/>
                      <a:pt x="492" y="1089"/>
                      <a:pt x="508" y="1093"/>
                    </a:cubicBezTo>
                    <a:cubicBezTo>
                      <a:pt x="524" y="1093"/>
                      <a:pt x="540" y="1093"/>
                      <a:pt x="556" y="1093"/>
                    </a:cubicBezTo>
                    <a:cubicBezTo>
                      <a:pt x="564" y="1107"/>
                      <a:pt x="579" y="1116"/>
                      <a:pt x="595" y="1116"/>
                    </a:cubicBezTo>
                    <a:cubicBezTo>
                      <a:pt x="621" y="1116"/>
                      <a:pt x="641" y="1095"/>
                      <a:pt x="641" y="1069"/>
                    </a:cubicBezTo>
                    <a:cubicBezTo>
                      <a:pt x="641" y="1043"/>
                      <a:pt x="621" y="1022"/>
                      <a:pt x="595" y="1022"/>
                    </a:cubicBezTo>
                    <a:cubicBezTo>
                      <a:pt x="593" y="1022"/>
                      <a:pt x="590" y="1022"/>
                      <a:pt x="588" y="1022"/>
                    </a:cubicBezTo>
                    <a:cubicBezTo>
                      <a:pt x="598" y="1013"/>
                      <a:pt x="605" y="999"/>
                      <a:pt x="605" y="984"/>
                    </a:cubicBezTo>
                    <a:cubicBezTo>
                      <a:pt x="605" y="965"/>
                      <a:pt x="595" y="949"/>
                      <a:pt x="581" y="941"/>
                    </a:cubicBezTo>
                    <a:cubicBezTo>
                      <a:pt x="590" y="941"/>
                      <a:pt x="598" y="941"/>
                      <a:pt x="607" y="940"/>
                    </a:cubicBezTo>
                    <a:cubicBezTo>
                      <a:pt x="615" y="955"/>
                      <a:pt x="630" y="966"/>
                      <a:pt x="647" y="966"/>
                    </a:cubicBezTo>
                    <a:cubicBezTo>
                      <a:pt x="672" y="966"/>
                      <a:pt x="692" y="945"/>
                      <a:pt x="692" y="920"/>
                    </a:cubicBezTo>
                    <a:cubicBezTo>
                      <a:pt x="692" y="894"/>
                      <a:pt x="672" y="874"/>
                      <a:pt x="647" y="874"/>
                    </a:cubicBezTo>
                    <a:close/>
                    <a:moveTo>
                      <a:pt x="98" y="19"/>
                    </a:moveTo>
                    <a:cubicBezTo>
                      <a:pt x="113" y="19"/>
                      <a:pt x="126" y="32"/>
                      <a:pt x="126" y="47"/>
                    </a:cubicBezTo>
                    <a:cubicBezTo>
                      <a:pt x="126" y="62"/>
                      <a:pt x="113" y="75"/>
                      <a:pt x="98" y="75"/>
                    </a:cubicBezTo>
                    <a:cubicBezTo>
                      <a:pt x="82" y="75"/>
                      <a:pt x="70" y="62"/>
                      <a:pt x="70" y="47"/>
                    </a:cubicBezTo>
                    <a:cubicBezTo>
                      <a:pt x="70" y="32"/>
                      <a:pt x="82" y="19"/>
                      <a:pt x="98" y="19"/>
                    </a:cubicBezTo>
                    <a:close/>
                    <a:moveTo>
                      <a:pt x="167" y="1288"/>
                    </a:moveTo>
                    <a:cubicBezTo>
                      <a:pt x="181" y="1288"/>
                      <a:pt x="193" y="1299"/>
                      <a:pt x="193" y="1313"/>
                    </a:cubicBezTo>
                    <a:cubicBezTo>
                      <a:pt x="193" y="1327"/>
                      <a:pt x="181" y="1339"/>
                      <a:pt x="167" y="1339"/>
                    </a:cubicBezTo>
                    <a:cubicBezTo>
                      <a:pt x="152" y="1339"/>
                      <a:pt x="140" y="1327"/>
                      <a:pt x="140" y="1313"/>
                    </a:cubicBezTo>
                    <a:cubicBezTo>
                      <a:pt x="140" y="1299"/>
                      <a:pt x="152" y="1288"/>
                      <a:pt x="167" y="1288"/>
                    </a:cubicBezTo>
                    <a:close/>
                    <a:moveTo>
                      <a:pt x="133" y="1613"/>
                    </a:moveTo>
                    <a:cubicBezTo>
                      <a:pt x="133" y="1629"/>
                      <a:pt x="121" y="1641"/>
                      <a:pt x="106" y="1641"/>
                    </a:cubicBezTo>
                    <a:cubicBezTo>
                      <a:pt x="92" y="1641"/>
                      <a:pt x="80" y="1629"/>
                      <a:pt x="80" y="1613"/>
                    </a:cubicBezTo>
                    <a:cubicBezTo>
                      <a:pt x="80" y="1598"/>
                      <a:pt x="92" y="1586"/>
                      <a:pt x="106" y="1586"/>
                    </a:cubicBezTo>
                    <a:cubicBezTo>
                      <a:pt x="121" y="1586"/>
                      <a:pt x="133" y="1598"/>
                      <a:pt x="133" y="1613"/>
                    </a:cubicBezTo>
                    <a:close/>
                    <a:moveTo>
                      <a:pt x="595" y="1041"/>
                    </a:moveTo>
                    <a:cubicBezTo>
                      <a:pt x="610" y="1041"/>
                      <a:pt x="622" y="1053"/>
                      <a:pt x="622" y="1069"/>
                    </a:cubicBezTo>
                    <a:cubicBezTo>
                      <a:pt x="622" y="1084"/>
                      <a:pt x="610" y="1097"/>
                      <a:pt x="595" y="1097"/>
                    </a:cubicBezTo>
                    <a:cubicBezTo>
                      <a:pt x="581" y="1097"/>
                      <a:pt x="569" y="1084"/>
                      <a:pt x="569" y="1069"/>
                    </a:cubicBezTo>
                    <a:cubicBezTo>
                      <a:pt x="569" y="1053"/>
                      <a:pt x="581" y="1041"/>
                      <a:pt x="595" y="1041"/>
                    </a:cubicBezTo>
                    <a:close/>
                    <a:moveTo>
                      <a:pt x="586" y="984"/>
                    </a:moveTo>
                    <a:cubicBezTo>
                      <a:pt x="586" y="1001"/>
                      <a:pt x="574" y="1014"/>
                      <a:pt x="559" y="1014"/>
                    </a:cubicBezTo>
                    <a:cubicBezTo>
                      <a:pt x="544" y="1014"/>
                      <a:pt x="532" y="1001"/>
                      <a:pt x="532" y="984"/>
                    </a:cubicBezTo>
                    <a:cubicBezTo>
                      <a:pt x="532" y="967"/>
                      <a:pt x="544" y="954"/>
                      <a:pt x="559" y="954"/>
                    </a:cubicBezTo>
                    <a:cubicBezTo>
                      <a:pt x="574" y="954"/>
                      <a:pt x="586" y="967"/>
                      <a:pt x="586" y="984"/>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5" name="Freeform 12"/>
              <p:cNvSpPr/>
              <p:nvPr/>
            </p:nvSpPr>
            <p:spPr bwMode="gray">
              <a:xfrm>
                <a:off x="3000" y="2420"/>
                <a:ext cx="807" cy="440"/>
              </a:xfrm>
              <a:custGeom>
                <a:avLst/>
                <a:gdLst>
                  <a:gd name="T0" fmla="*/ 296 w 341"/>
                  <a:gd name="T1" fmla="*/ 96 h 186"/>
                  <a:gd name="T2" fmla="*/ 256 w 341"/>
                  <a:gd name="T3" fmla="*/ 122 h 186"/>
                  <a:gd name="T4" fmla="*/ 234 w 341"/>
                  <a:gd name="T5" fmla="*/ 121 h 186"/>
                  <a:gd name="T6" fmla="*/ 216 w 341"/>
                  <a:gd name="T7" fmla="*/ 121 h 186"/>
                  <a:gd name="T8" fmla="*/ 164 w 341"/>
                  <a:gd name="T9" fmla="*/ 121 h 186"/>
                  <a:gd name="T10" fmla="*/ 146 w 341"/>
                  <a:gd name="T11" fmla="*/ 115 h 186"/>
                  <a:gd name="T12" fmla="*/ 126 w 341"/>
                  <a:gd name="T13" fmla="*/ 94 h 186"/>
                  <a:gd name="T14" fmla="*/ 116 w 341"/>
                  <a:gd name="T15" fmla="*/ 83 h 186"/>
                  <a:gd name="T16" fmla="*/ 88 w 341"/>
                  <a:gd name="T17" fmla="*/ 56 h 186"/>
                  <a:gd name="T18" fmla="*/ 87 w 341"/>
                  <a:gd name="T19" fmla="*/ 56 h 186"/>
                  <a:gd name="T20" fmla="*/ 89 w 341"/>
                  <a:gd name="T21" fmla="*/ 44 h 186"/>
                  <a:gd name="T22" fmla="*/ 44 w 341"/>
                  <a:gd name="T23" fmla="*/ 0 h 186"/>
                  <a:gd name="T24" fmla="*/ 0 w 341"/>
                  <a:gd name="T25" fmla="*/ 44 h 186"/>
                  <a:gd name="T26" fmla="*/ 44 w 341"/>
                  <a:gd name="T27" fmla="*/ 89 h 186"/>
                  <a:gd name="T28" fmla="*/ 57 w 341"/>
                  <a:gd name="T29" fmla="*/ 87 h 186"/>
                  <a:gd name="T30" fmla="*/ 61 w 341"/>
                  <a:gd name="T31" fmla="*/ 91 h 186"/>
                  <a:gd name="T32" fmla="*/ 81 w 341"/>
                  <a:gd name="T33" fmla="*/ 111 h 186"/>
                  <a:gd name="T34" fmla="*/ 95 w 341"/>
                  <a:gd name="T35" fmla="*/ 124 h 186"/>
                  <a:gd name="T36" fmla="*/ 116 w 341"/>
                  <a:gd name="T37" fmla="*/ 145 h 186"/>
                  <a:gd name="T38" fmla="*/ 126 w 341"/>
                  <a:gd name="T39" fmla="*/ 155 h 186"/>
                  <a:gd name="T40" fmla="*/ 168 w 341"/>
                  <a:gd name="T41" fmla="*/ 163 h 186"/>
                  <a:gd name="T42" fmla="*/ 182 w 341"/>
                  <a:gd name="T43" fmla="*/ 164 h 186"/>
                  <a:gd name="T44" fmla="*/ 236 w 341"/>
                  <a:gd name="T45" fmla="*/ 163 h 186"/>
                  <a:gd name="T46" fmla="*/ 254 w 341"/>
                  <a:gd name="T47" fmla="*/ 164 h 186"/>
                  <a:gd name="T48" fmla="*/ 258 w 341"/>
                  <a:gd name="T49" fmla="*/ 164 h 186"/>
                  <a:gd name="T50" fmla="*/ 296 w 341"/>
                  <a:gd name="T51" fmla="*/ 186 h 186"/>
                  <a:gd name="T52" fmla="*/ 341 w 341"/>
                  <a:gd name="T53" fmla="*/ 141 h 186"/>
                  <a:gd name="T54" fmla="*/ 296 w 341"/>
                  <a:gd name="T55" fmla="*/ 9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186">
                    <a:moveTo>
                      <a:pt x="296" y="96"/>
                    </a:moveTo>
                    <a:cubicBezTo>
                      <a:pt x="278" y="96"/>
                      <a:pt x="263" y="107"/>
                      <a:pt x="256" y="122"/>
                    </a:cubicBezTo>
                    <a:cubicBezTo>
                      <a:pt x="248" y="121"/>
                      <a:pt x="241" y="121"/>
                      <a:pt x="234" y="121"/>
                    </a:cubicBezTo>
                    <a:cubicBezTo>
                      <a:pt x="228" y="121"/>
                      <a:pt x="222" y="121"/>
                      <a:pt x="216" y="121"/>
                    </a:cubicBezTo>
                    <a:cubicBezTo>
                      <a:pt x="199" y="121"/>
                      <a:pt x="182" y="121"/>
                      <a:pt x="164" y="121"/>
                    </a:cubicBezTo>
                    <a:cubicBezTo>
                      <a:pt x="157" y="122"/>
                      <a:pt x="151" y="122"/>
                      <a:pt x="146" y="115"/>
                    </a:cubicBezTo>
                    <a:cubicBezTo>
                      <a:pt x="140" y="108"/>
                      <a:pt x="133" y="101"/>
                      <a:pt x="126" y="94"/>
                    </a:cubicBezTo>
                    <a:cubicBezTo>
                      <a:pt x="121" y="91"/>
                      <a:pt x="118" y="88"/>
                      <a:pt x="116" y="83"/>
                    </a:cubicBezTo>
                    <a:cubicBezTo>
                      <a:pt x="105" y="76"/>
                      <a:pt x="96" y="66"/>
                      <a:pt x="88" y="56"/>
                    </a:cubicBezTo>
                    <a:cubicBezTo>
                      <a:pt x="88" y="56"/>
                      <a:pt x="88" y="56"/>
                      <a:pt x="87" y="56"/>
                    </a:cubicBezTo>
                    <a:cubicBezTo>
                      <a:pt x="88" y="52"/>
                      <a:pt x="89" y="48"/>
                      <a:pt x="89" y="44"/>
                    </a:cubicBezTo>
                    <a:cubicBezTo>
                      <a:pt x="89" y="20"/>
                      <a:pt x="69" y="0"/>
                      <a:pt x="44" y="0"/>
                    </a:cubicBezTo>
                    <a:cubicBezTo>
                      <a:pt x="20" y="0"/>
                      <a:pt x="0" y="20"/>
                      <a:pt x="0" y="44"/>
                    </a:cubicBezTo>
                    <a:cubicBezTo>
                      <a:pt x="0" y="69"/>
                      <a:pt x="20" y="89"/>
                      <a:pt x="44" y="89"/>
                    </a:cubicBezTo>
                    <a:cubicBezTo>
                      <a:pt x="49" y="89"/>
                      <a:pt x="53" y="88"/>
                      <a:pt x="57" y="87"/>
                    </a:cubicBezTo>
                    <a:cubicBezTo>
                      <a:pt x="59" y="88"/>
                      <a:pt x="60" y="89"/>
                      <a:pt x="61" y="91"/>
                    </a:cubicBezTo>
                    <a:cubicBezTo>
                      <a:pt x="67" y="97"/>
                      <a:pt x="75" y="104"/>
                      <a:pt x="81" y="111"/>
                    </a:cubicBezTo>
                    <a:cubicBezTo>
                      <a:pt x="86" y="116"/>
                      <a:pt x="90" y="120"/>
                      <a:pt x="95" y="124"/>
                    </a:cubicBezTo>
                    <a:cubicBezTo>
                      <a:pt x="102" y="132"/>
                      <a:pt x="109" y="138"/>
                      <a:pt x="116" y="145"/>
                    </a:cubicBezTo>
                    <a:cubicBezTo>
                      <a:pt x="119" y="149"/>
                      <a:pt x="123" y="152"/>
                      <a:pt x="126" y="155"/>
                    </a:cubicBezTo>
                    <a:cubicBezTo>
                      <a:pt x="139" y="162"/>
                      <a:pt x="153" y="163"/>
                      <a:pt x="168" y="163"/>
                    </a:cubicBezTo>
                    <a:cubicBezTo>
                      <a:pt x="172" y="163"/>
                      <a:pt x="177" y="163"/>
                      <a:pt x="182" y="164"/>
                    </a:cubicBezTo>
                    <a:cubicBezTo>
                      <a:pt x="200" y="163"/>
                      <a:pt x="218" y="163"/>
                      <a:pt x="236" y="163"/>
                    </a:cubicBezTo>
                    <a:cubicBezTo>
                      <a:pt x="242" y="163"/>
                      <a:pt x="248" y="163"/>
                      <a:pt x="254" y="164"/>
                    </a:cubicBezTo>
                    <a:cubicBezTo>
                      <a:pt x="255" y="164"/>
                      <a:pt x="257" y="164"/>
                      <a:pt x="258" y="164"/>
                    </a:cubicBezTo>
                    <a:cubicBezTo>
                      <a:pt x="265" y="177"/>
                      <a:pt x="280" y="186"/>
                      <a:pt x="296" y="186"/>
                    </a:cubicBezTo>
                    <a:cubicBezTo>
                      <a:pt x="321" y="186"/>
                      <a:pt x="341" y="166"/>
                      <a:pt x="341" y="141"/>
                    </a:cubicBezTo>
                    <a:cubicBezTo>
                      <a:pt x="341" y="116"/>
                      <a:pt x="321" y="96"/>
                      <a:pt x="296" y="96"/>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6" name="Freeform 13"/>
              <p:cNvSpPr>
                <a:spLocks noEditPoints="1"/>
              </p:cNvSpPr>
              <p:nvPr/>
            </p:nvSpPr>
            <p:spPr bwMode="gray">
              <a:xfrm>
                <a:off x="1973" y="1045"/>
                <a:ext cx="217" cy="784"/>
              </a:xfrm>
              <a:custGeom>
                <a:avLst/>
                <a:gdLst>
                  <a:gd name="T0" fmla="*/ 92 w 92"/>
                  <a:gd name="T1" fmla="*/ 44 h 331"/>
                  <a:gd name="T2" fmla="*/ 47 w 92"/>
                  <a:gd name="T3" fmla="*/ 0 h 331"/>
                  <a:gd name="T4" fmla="*/ 3 w 92"/>
                  <a:gd name="T5" fmla="*/ 44 h 331"/>
                  <a:gd name="T6" fmla="*/ 25 w 92"/>
                  <a:gd name="T7" fmla="*/ 83 h 331"/>
                  <a:gd name="T8" fmla="*/ 24 w 92"/>
                  <a:gd name="T9" fmla="*/ 85 h 331"/>
                  <a:gd name="T10" fmla="*/ 24 w 92"/>
                  <a:gd name="T11" fmla="*/ 242 h 331"/>
                  <a:gd name="T12" fmla="*/ 25 w 92"/>
                  <a:gd name="T13" fmla="*/ 245 h 331"/>
                  <a:gd name="T14" fmla="*/ 0 w 92"/>
                  <a:gd name="T15" fmla="*/ 285 h 331"/>
                  <a:gd name="T16" fmla="*/ 46 w 92"/>
                  <a:gd name="T17" fmla="*/ 331 h 331"/>
                  <a:gd name="T18" fmla="*/ 92 w 92"/>
                  <a:gd name="T19" fmla="*/ 285 h 331"/>
                  <a:gd name="T20" fmla="*/ 69 w 92"/>
                  <a:gd name="T21" fmla="*/ 246 h 331"/>
                  <a:gd name="T22" fmla="*/ 70 w 92"/>
                  <a:gd name="T23" fmla="*/ 245 h 331"/>
                  <a:gd name="T24" fmla="*/ 69 w 92"/>
                  <a:gd name="T25" fmla="*/ 83 h 331"/>
                  <a:gd name="T26" fmla="*/ 92 w 92"/>
                  <a:gd name="T27" fmla="*/ 44 h 331"/>
                  <a:gd name="T28" fmla="*/ 73 w 92"/>
                  <a:gd name="T29" fmla="*/ 285 h 331"/>
                  <a:gd name="T30" fmla="*/ 46 w 92"/>
                  <a:gd name="T31" fmla="*/ 312 h 331"/>
                  <a:gd name="T32" fmla="*/ 20 w 92"/>
                  <a:gd name="T33" fmla="*/ 285 h 331"/>
                  <a:gd name="T34" fmla="*/ 46 w 92"/>
                  <a:gd name="T35" fmla="*/ 259 h 331"/>
                  <a:gd name="T36" fmla="*/ 73 w 92"/>
                  <a:gd name="T37" fmla="*/ 285 h 331"/>
                  <a:gd name="T38" fmla="*/ 47 w 92"/>
                  <a:gd name="T39" fmla="*/ 70 h 331"/>
                  <a:gd name="T40" fmla="*/ 22 w 92"/>
                  <a:gd name="T41" fmla="*/ 44 h 331"/>
                  <a:gd name="T42" fmla="*/ 47 w 92"/>
                  <a:gd name="T43" fmla="*/ 19 h 331"/>
                  <a:gd name="T44" fmla="*/ 73 w 92"/>
                  <a:gd name="T45" fmla="*/ 44 h 331"/>
                  <a:gd name="T46" fmla="*/ 47 w 92"/>
                  <a:gd name="T47" fmla="*/ 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331">
                    <a:moveTo>
                      <a:pt x="92" y="44"/>
                    </a:moveTo>
                    <a:cubicBezTo>
                      <a:pt x="92" y="20"/>
                      <a:pt x="72" y="0"/>
                      <a:pt x="47" y="0"/>
                    </a:cubicBezTo>
                    <a:cubicBezTo>
                      <a:pt x="23" y="0"/>
                      <a:pt x="3" y="20"/>
                      <a:pt x="3" y="44"/>
                    </a:cubicBezTo>
                    <a:cubicBezTo>
                      <a:pt x="3" y="61"/>
                      <a:pt x="12" y="75"/>
                      <a:pt x="25" y="83"/>
                    </a:cubicBezTo>
                    <a:cubicBezTo>
                      <a:pt x="25" y="84"/>
                      <a:pt x="25" y="85"/>
                      <a:pt x="24" y="85"/>
                    </a:cubicBezTo>
                    <a:cubicBezTo>
                      <a:pt x="24" y="91"/>
                      <a:pt x="24" y="236"/>
                      <a:pt x="24" y="242"/>
                    </a:cubicBezTo>
                    <a:cubicBezTo>
                      <a:pt x="25" y="243"/>
                      <a:pt x="25" y="244"/>
                      <a:pt x="25" y="245"/>
                    </a:cubicBezTo>
                    <a:cubicBezTo>
                      <a:pt x="10" y="253"/>
                      <a:pt x="0" y="268"/>
                      <a:pt x="0" y="285"/>
                    </a:cubicBezTo>
                    <a:cubicBezTo>
                      <a:pt x="0" y="311"/>
                      <a:pt x="21" y="331"/>
                      <a:pt x="46" y="331"/>
                    </a:cubicBezTo>
                    <a:cubicBezTo>
                      <a:pt x="72" y="331"/>
                      <a:pt x="92" y="311"/>
                      <a:pt x="92" y="285"/>
                    </a:cubicBezTo>
                    <a:cubicBezTo>
                      <a:pt x="92" y="268"/>
                      <a:pt x="83" y="254"/>
                      <a:pt x="69" y="246"/>
                    </a:cubicBezTo>
                    <a:cubicBezTo>
                      <a:pt x="69" y="245"/>
                      <a:pt x="70" y="245"/>
                      <a:pt x="70" y="245"/>
                    </a:cubicBezTo>
                    <a:cubicBezTo>
                      <a:pt x="68" y="227"/>
                      <a:pt x="69" y="91"/>
                      <a:pt x="69" y="83"/>
                    </a:cubicBezTo>
                    <a:cubicBezTo>
                      <a:pt x="83" y="76"/>
                      <a:pt x="92" y="61"/>
                      <a:pt x="92" y="44"/>
                    </a:cubicBezTo>
                    <a:close/>
                    <a:moveTo>
                      <a:pt x="73" y="285"/>
                    </a:moveTo>
                    <a:cubicBezTo>
                      <a:pt x="73" y="300"/>
                      <a:pt x="61" y="312"/>
                      <a:pt x="46" y="312"/>
                    </a:cubicBezTo>
                    <a:cubicBezTo>
                      <a:pt x="32" y="312"/>
                      <a:pt x="20" y="300"/>
                      <a:pt x="20" y="285"/>
                    </a:cubicBezTo>
                    <a:cubicBezTo>
                      <a:pt x="20" y="271"/>
                      <a:pt x="32" y="259"/>
                      <a:pt x="46" y="259"/>
                    </a:cubicBezTo>
                    <a:cubicBezTo>
                      <a:pt x="61" y="259"/>
                      <a:pt x="73" y="271"/>
                      <a:pt x="73" y="285"/>
                    </a:cubicBezTo>
                    <a:close/>
                    <a:moveTo>
                      <a:pt x="47" y="70"/>
                    </a:moveTo>
                    <a:cubicBezTo>
                      <a:pt x="33" y="70"/>
                      <a:pt x="22" y="58"/>
                      <a:pt x="22" y="44"/>
                    </a:cubicBezTo>
                    <a:cubicBezTo>
                      <a:pt x="22" y="30"/>
                      <a:pt x="33" y="19"/>
                      <a:pt x="47" y="19"/>
                    </a:cubicBezTo>
                    <a:cubicBezTo>
                      <a:pt x="61" y="19"/>
                      <a:pt x="73" y="30"/>
                      <a:pt x="73" y="44"/>
                    </a:cubicBezTo>
                    <a:cubicBezTo>
                      <a:pt x="73" y="58"/>
                      <a:pt x="61" y="70"/>
                      <a:pt x="47" y="70"/>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7" name="Freeform 14"/>
              <p:cNvSpPr>
                <a:spLocks noEditPoints="1"/>
              </p:cNvSpPr>
              <p:nvPr/>
            </p:nvSpPr>
            <p:spPr bwMode="gray">
              <a:xfrm>
                <a:off x="4195" y="470"/>
                <a:ext cx="350" cy="701"/>
              </a:xfrm>
              <a:custGeom>
                <a:avLst/>
                <a:gdLst>
                  <a:gd name="T0" fmla="*/ 45 w 148"/>
                  <a:gd name="T1" fmla="*/ 0 h 296"/>
                  <a:gd name="T2" fmla="*/ 0 w 148"/>
                  <a:gd name="T3" fmla="*/ 45 h 296"/>
                  <a:gd name="T4" fmla="*/ 45 w 148"/>
                  <a:gd name="T5" fmla="*/ 90 h 296"/>
                  <a:gd name="T6" fmla="*/ 58 w 148"/>
                  <a:gd name="T7" fmla="*/ 88 h 296"/>
                  <a:gd name="T8" fmla="*/ 69 w 148"/>
                  <a:gd name="T9" fmla="*/ 100 h 296"/>
                  <a:gd name="T10" fmla="*/ 79 w 148"/>
                  <a:gd name="T11" fmla="*/ 115 h 296"/>
                  <a:gd name="T12" fmla="*/ 79 w 148"/>
                  <a:gd name="T13" fmla="*/ 211 h 296"/>
                  <a:gd name="T14" fmla="*/ 54 w 148"/>
                  <a:gd name="T15" fmla="*/ 251 h 296"/>
                  <a:gd name="T16" fmla="*/ 101 w 148"/>
                  <a:gd name="T17" fmla="*/ 296 h 296"/>
                  <a:gd name="T18" fmla="*/ 148 w 148"/>
                  <a:gd name="T19" fmla="*/ 251 h 296"/>
                  <a:gd name="T20" fmla="*/ 121 w 148"/>
                  <a:gd name="T21" fmla="*/ 211 h 296"/>
                  <a:gd name="T22" fmla="*/ 122 w 148"/>
                  <a:gd name="T23" fmla="*/ 118 h 296"/>
                  <a:gd name="T24" fmla="*/ 111 w 148"/>
                  <a:gd name="T25" fmla="*/ 80 h 296"/>
                  <a:gd name="T26" fmla="*/ 100 w 148"/>
                  <a:gd name="T27" fmla="*/ 69 h 296"/>
                  <a:gd name="T28" fmla="*/ 88 w 148"/>
                  <a:gd name="T29" fmla="*/ 58 h 296"/>
                  <a:gd name="T30" fmla="*/ 90 w 148"/>
                  <a:gd name="T31" fmla="*/ 45 h 296"/>
                  <a:gd name="T32" fmla="*/ 45 w 148"/>
                  <a:gd name="T33" fmla="*/ 0 h 296"/>
                  <a:gd name="T34" fmla="*/ 129 w 148"/>
                  <a:gd name="T35" fmla="*/ 251 h 296"/>
                  <a:gd name="T36" fmla="*/ 101 w 148"/>
                  <a:gd name="T37" fmla="*/ 276 h 296"/>
                  <a:gd name="T38" fmla="*/ 73 w 148"/>
                  <a:gd name="T39" fmla="*/ 251 h 296"/>
                  <a:gd name="T40" fmla="*/ 101 w 148"/>
                  <a:gd name="T41" fmla="*/ 226 h 296"/>
                  <a:gd name="T42" fmla="*/ 129 w 148"/>
                  <a:gd name="T43" fmla="*/ 25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296">
                    <a:moveTo>
                      <a:pt x="45" y="0"/>
                    </a:moveTo>
                    <a:cubicBezTo>
                      <a:pt x="21" y="0"/>
                      <a:pt x="0" y="21"/>
                      <a:pt x="0" y="45"/>
                    </a:cubicBezTo>
                    <a:cubicBezTo>
                      <a:pt x="0" y="70"/>
                      <a:pt x="21" y="90"/>
                      <a:pt x="45" y="90"/>
                    </a:cubicBezTo>
                    <a:cubicBezTo>
                      <a:pt x="50" y="90"/>
                      <a:pt x="54" y="89"/>
                      <a:pt x="58" y="88"/>
                    </a:cubicBezTo>
                    <a:cubicBezTo>
                      <a:pt x="62" y="92"/>
                      <a:pt x="66" y="96"/>
                      <a:pt x="69" y="100"/>
                    </a:cubicBezTo>
                    <a:cubicBezTo>
                      <a:pt x="74" y="104"/>
                      <a:pt x="79" y="107"/>
                      <a:pt x="79" y="115"/>
                    </a:cubicBezTo>
                    <a:cubicBezTo>
                      <a:pt x="78" y="132"/>
                      <a:pt x="79" y="202"/>
                      <a:pt x="79" y="211"/>
                    </a:cubicBezTo>
                    <a:cubicBezTo>
                      <a:pt x="64" y="219"/>
                      <a:pt x="54" y="234"/>
                      <a:pt x="54" y="251"/>
                    </a:cubicBezTo>
                    <a:cubicBezTo>
                      <a:pt x="54" y="276"/>
                      <a:pt x="75" y="296"/>
                      <a:pt x="101" y="296"/>
                    </a:cubicBezTo>
                    <a:cubicBezTo>
                      <a:pt x="127" y="296"/>
                      <a:pt x="148" y="276"/>
                      <a:pt x="148" y="251"/>
                    </a:cubicBezTo>
                    <a:cubicBezTo>
                      <a:pt x="148" y="233"/>
                      <a:pt x="137" y="218"/>
                      <a:pt x="121" y="211"/>
                    </a:cubicBezTo>
                    <a:cubicBezTo>
                      <a:pt x="121" y="206"/>
                      <a:pt x="122" y="124"/>
                      <a:pt x="122" y="118"/>
                    </a:cubicBezTo>
                    <a:cubicBezTo>
                      <a:pt x="122" y="104"/>
                      <a:pt x="117" y="92"/>
                      <a:pt x="111" y="80"/>
                    </a:cubicBezTo>
                    <a:cubicBezTo>
                      <a:pt x="107" y="77"/>
                      <a:pt x="103" y="73"/>
                      <a:pt x="100" y="69"/>
                    </a:cubicBezTo>
                    <a:cubicBezTo>
                      <a:pt x="96" y="66"/>
                      <a:pt x="92" y="62"/>
                      <a:pt x="88" y="58"/>
                    </a:cubicBezTo>
                    <a:cubicBezTo>
                      <a:pt x="89" y="54"/>
                      <a:pt x="90" y="50"/>
                      <a:pt x="90" y="45"/>
                    </a:cubicBezTo>
                    <a:cubicBezTo>
                      <a:pt x="90" y="21"/>
                      <a:pt x="70" y="0"/>
                      <a:pt x="45" y="0"/>
                    </a:cubicBezTo>
                    <a:close/>
                    <a:moveTo>
                      <a:pt x="129" y="251"/>
                    </a:moveTo>
                    <a:cubicBezTo>
                      <a:pt x="129" y="265"/>
                      <a:pt x="116" y="276"/>
                      <a:pt x="101" y="276"/>
                    </a:cubicBezTo>
                    <a:cubicBezTo>
                      <a:pt x="86" y="276"/>
                      <a:pt x="73" y="265"/>
                      <a:pt x="73" y="251"/>
                    </a:cubicBezTo>
                    <a:cubicBezTo>
                      <a:pt x="73" y="237"/>
                      <a:pt x="86" y="226"/>
                      <a:pt x="101" y="226"/>
                    </a:cubicBezTo>
                    <a:cubicBezTo>
                      <a:pt x="116" y="226"/>
                      <a:pt x="129" y="237"/>
                      <a:pt x="129" y="251"/>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8" name="Freeform 15"/>
              <p:cNvSpPr>
                <a:spLocks noEditPoints="1"/>
              </p:cNvSpPr>
              <p:nvPr/>
            </p:nvSpPr>
            <p:spPr bwMode="gray">
              <a:xfrm>
                <a:off x="3198" y="203"/>
                <a:ext cx="826" cy="1803"/>
              </a:xfrm>
              <a:custGeom>
                <a:avLst/>
                <a:gdLst>
                  <a:gd name="T0" fmla="*/ 192 w 349"/>
                  <a:gd name="T1" fmla="*/ 104 h 762"/>
                  <a:gd name="T2" fmla="*/ 192 w 349"/>
                  <a:gd name="T3" fmla="*/ 173 h 762"/>
                  <a:gd name="T4" fmla="*/ 181 w 349"/>
                  <a:gd name="T5" fmla="*/ 212 h 762"/>
                  <a:gd name="T6" fmla="*/ 19 w 349"/>
                  <a:gd name="T7" fmla="*/ 413 h 762"/>
                  <a:gd name="T8" fmla="*/ 0 w 349"/>
                  <a:gd name="T9" fmla="*/ 717 h 762"/>
                  <a:gd name="T10" fmla="*/ 90 w 349"/>
                  <a:gd name="T11" fmla="*/ 717 h 762"/>
                  <a:gd name="T12" fmla="*/ 63 w 349"/>
                  <a:gd name="T13" fmla="*/ 657 h 762"/>
                  <a:gd name="T14" fmla="*/ 63 w 349"/>
                  <a:gd name="T15" fmla="*/ 588 h 762"/>
                  <a:gd name="T16" fmla="*/ 63 w 349"/>
                  <a:gd name="T17" fmla="*/ 520 h 762"/>
                  <a:gd name="T18" fmla="*/ 63 w 349"/>
                  <a:gd name="T19" fmla="*/ 451 h 762"/>
                  <a:gd name="T20" fmla="*/ 89 w 349"/>
                  <a:gd name="T21" fmla="*/ 363 h 762"/>
                  <a:gd name="T22" fmla="*/ 234 w 349"/>
                  <a:gd name="T23" fmla="*/ 207 h 762"/>
                  <a:gd name="T24" fmla="*/ 235 w 349"/>
                  <a:gd name="T25" fmla="*/ 142 h 762"/>
                  <a:gd name="T26" fmla="*/ 234 w 349"/>
                  <a:gd name="T27" fmla="*/ 93 h 762"/>
                  <a:gd name="T28" fmla="*/ 283 w 349"/>
                  <a:gd name="T29" fmla="*/ 88 h 762"/>
                  <a:gd name="T30" fmla="*/ 283 w 349"/>
                  <a:gd name="T31" fmla="*/ 372 h 762"/>
                  <a:gd name="T32" fmla="*/ 271 w 349"/>
                  <a:gd name="T33" fmla="*/ 457 h 762"/>
                  <a:gd name="T34" fmla="*/ 129 w 349"/>
                  <a:gd name="T35" fmla="*/ 578 h 762"/>
                  <a:gd name="T36" fmla="*/ 129 w 349"/>
                  <a:gd name="T37" fmla="*/ 668 h 762"/>
                  <a:gd name="T38" fmla="*/ 173 w 349"/>
                  <a:gd name="T39" fmla="*/ 614 h 762"/>
                  <a:gd name="T40" fmla="*/ 321 w 349"/>
                  <a:gd name="T41" fmla="*/ 465 h 762"/>
                  <a:gd name="T42" fmla="*/ 326 w 349"/>
                  <a:gd name="T43" fmla="*/ 100 h 762"/>
                  <a:gd name="T44" fmla="*/ 349 w 349"/>
                  <a:gd name="T45" fmla="*/ 47 h 762"/>
                  <a:gd name="T46" fmla="*/ 260 w 349"/>
                  <a:gd name="T47" fmla="*/ 39 h 762"/>
                  <a:gd name="T48" fmla="*/ 172 w 349"/>
                  <a:gd name="T49" fmla="*/ 51 h 762"/>
                  <a:gd name="T50" fmla="*/ 70 w 349"/>
                  <a:gd name="T51" fmla="*/ 717 h 762"/>
                  <a:gd name="T52" fmla="*/ 20 w 349"/>
                  <a:gd name="T53" fmla="*/ 717 h 762"/>
                  <a:gd name="T54" fmla="*/ 70 w 349"/>
                  <a:gd name="T55" fmla="*/ 717 h 762"/>
                  <a:gd name="T56" fmla="*/ 102 w 349"/>
                  <a:gd name="T57" fmla="*/ 623 h 762"/>
                  <a:gd name="T58" fmla="*/ 155 w 349"/>
                  <a:gd name="T59" fmla="*/ 623 h 762"/>
                  <a:gd name="T60" fmla="*/ 217 w 349"/>
                  <a:gd name="T61" fmla="*/ 24 h 762"/>
                  <a:gd name="T62" fmla="*/ 217 w 349"/>
                  <a:gd name="T63" fmla="*/ 77 h 762"/>
                  <a:gd name="T64" fmla="*/ 217 w 349"/>
                  <a:gd name="T65" fmla="*/ 2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9" h="762">
                    <a:moveTo>
                      <a:pt x="192" y="89"/>
                    </a:moveTo>
                    <a:cubicBezTo>
                      <a:pt x="192" y="94"/>
                      <a:pt x="192" y="99"/>
                      <a:pt x="192" y="104"/>
                    </a:cubicBezTo>
                    <a:cubicBezTo>
                      <a:pt x="192" y="110"/>
                      <a:pt x="192" y="115"/>
                      <a:pt x="192" y="121"/>
                    </a:cubicBezTo>
                    <a:cubicBezTo>
                      <a:pt x="192" y="138"/>
                      <a:pt x="192" y="156"/>
                      <a:pt x="192" y="173"/>
                    </a:cubicBezTo>
                    <a:cubicBezTo>
                      <a:pt x="193" y="179"/>
                      <a:pt x="194" y="185"/>
                      <a:pt x="191" y="190"/>
                    </a:cubicBezTo>
                    <a:cubicBezTo>
                      <a:pt x="193" y="200"/>
                      <a:pt x="187" y="206"/>
                      <a:pt x="181" y="212"/>
                    </a:cubicBezTo>
                    <a:cubicBezTo>
                      <a:pt x="138" y="255"/>
                      <a:pt x="96" y="299"/>
                      <a:pt x="51" y="341"/>
                    </a:cubicBezTo>
                    <a:cubicBezTo>
                      <a:pt x="30" y="362"/>
                      <a:pt x="17" y="384"/>
                      <a:pt x="19" y="413"/>
                    </a:cubicBezTo>
                    <a:cubicBezTo>
                      <a:pt x="22" y="419"/>
                      <a:pt x="20" y="666"/>
                      <a:pt x="19" y="681"/>
                    </a:cubicBezTo>
                    <a:cubicBezTo>
                      <a:pt x="8" y="689"/>
                      <a:pt x="0" y="702"/>
                      <a:pt x="0" y="717"/>
                    </a:cubicBezTo>
                    <a:cubicBezTo>
                      <a:pt x="0" y="742"/>
                      <a:pt x="20" y="762"/>
                      <a:pt x="45" y="762"/>
                    </a:cubicBezTo>
                    <a:cubicBezTo>
                      <a:pt x="70" y="762"/>
                      <a:pt x="90" y="742"/>
                      <a:pt x="90" y="717"/>
                    </a:cubicBezTo>
                    <a:cubicBezTo>
                      <a:pt x="90" y="699"/>
                      <a:pt x="79" y="683"/>
                      <a:pt x="62" y="676"/>
                    </a:cubicBezTo>
                    <a:cubicBezTo>
                      <a:pt x="63" y="670"/>
                      <a:pt x="63" y="664"/>
                      <a:pt x="63" y="657"/>
                    </a:cubicBezTo>
                    <a:cubicBezTo>
                      <a:pt x="63" y="652"/>
                      <a:pt x="63" y="646"/>
                      <a:pt x="63" y="640"/>
                    </a:cubicBezTo>
                    <a:cubicBezTo>
                      <a:pt x="63" y="623"/>
                      <a:pt x="63" y="606"/>
                      <a:pt x="63" y="588"/>
                    </a:cubicBezTo>
                    <a:cubicBezTo>
                      <a:pt x="63" y="583"/>
                      <a:pt x="63" y="577"/>
                      <a:pt x="63" y="571"/>
                    </a:cubicBezTo>
                    <a:cubicBezTo>
                      <a:pt x="63" y="554"/>
                      <a:pt x="63" y="537"/>
                      <a:pt x="63" y="520"/>
                    </a:cubicBezTo>
                    <a:cubicBezTo>
                      <a:pt x="63" y="514"/>
                      <a:pt x="63" y="508"/>
                      <a:pt x="63" y="503"/>
                    </a:cubicBezTo>
                    <a:cubicBezTo>
                      <a:pt x="63" y="485"/>
                      <a:pt x="63" y="468"/>
                      <a:pt x="63" y="451"/>
                    </a:cubicBezTo>
                    <a:cubicBezTo>
                      <a:pt x="63" y="446"/>
                      <a:pt x="63" y="440"/>
                      <a:pt x="63" y="434"/>
                    </a:cubicBezTo>
                    <a:cubicBezTo>
                      <a:pt x="58" y="405"/>
                      <a:pt x="66" y="384"/>
                      <a:pt x="89" y="363"/>
                    </a:cubicBezTo>
                    <a:cubicBezTo>
                      <a:pt x="130" y="326"/>
                      <a:pt x="168" y="285"/>
                      <a:pt x="209" y="245"/>
                    </a:cubicBezTo>
                    <a:cubicBezTo>
                      <a:pt x="220" y="234"/>
                      <a:pt x="228" y="222"/>
                      <a:pt x="234" y="207"/>
                    </a:cubicBezTo>
                    <a:cubicBezTo>
                      <a:pt x="234" y="202"/>
                      <a:pt x="234" y="198"/>
                      <a:pt x="235" y="193"/>
                    </a:cubicBezTo>
                    <a:cubicBezTo>
                      <a:pt x="235" y="176"/>
                      <a:pt x="235" y="159"/>
                      <a:pt x="235" y="142"/>
                    </a:cubicBezTo>
                    <a:cubicBezTo>
                      <a:pt x="235" y="136"/>
                      <a:pt x="235" y="130"/>
                      <a:pt x="235" y="125"/>
                    </a:cubicBezTo>
                    <a:cubicBezTo>
                      <a:pt x="235" y="114"/>
                      <a:pt x="234" y="104"/>
                      <a:pt x="234" y="93"/>
                    </a:cubicBezTo>
                    <a:cubicBezTo>
                      <a:pt x="248" y="87"/>
                      <a:pt x="258" y="74"/>
                      <a:pt x="261" y="59"/>
                    </a:cubicBezTo>
                    <a:cubicBezTo>
                      <a:pt x="264" y="72"/>
                      <a:pt x="272" y="82"/>
                      <a:pt x="283" y="88"/>
                    </a:cubicBezTo>
                    <a:cubicBezTo>
                      <a:pt x="283" y="91"/>
                      <a:pt x="283" y="94"/>
                      <a:pt x="283" y="96"/>
                    </a:cubicBezTo>
                    <a:cubicBezTo>
                      <a:pt x="283" y="114"/>
                      <a:pt x="283" y="366"/>
                      <a:pt x="283" y="372"/>
                    </a:cubicBezTo>
                    <a:cubicBezTo>
                      <a:pt x="283" y="390"/>
                      <a:pt x="283" y="407"/>
                      <a:pt x="283" y="424"/>
                    </a:cubicBezTo>
                    <a:cubicBezTo>
                      <a:pt x="286" y="438"/>
                      <a:pt x="280" y="448"/>
                      <a:pt x="271" y="457"/>
                    </a:cubicBezTo>
                    <a:cubicBezTo>
                      <a:pt x="229" y="499"/>
                      <a:pt x="188" y="540"/>
                      <a:pt x="146" y="582"/>
                    </a:cubicBezTo>
                    <a:cubicBezTo>
                      <a:pt x="141" y="580"/>
                      <a:pt x="135" y="578"/>
                      <a:pt x="129" y="578"/>
                    </a:cubicBezTo>
                    <a:cubicBezTo>
                      <a:pt x="103" y="578"/>
                      <a:pt x="83" y="598"/>
                      <a:pt x="83" y="623"/>
                    </a:cubicBezTo>
                    <a:cubicBezTo>
                      <a:pt x="83" y="648"/>
                      <a:pt x="103" y="668"/>
                      <a:pt x="129" y="668"/>
                    </a:cubicBezTo>
                    <a:cubicBezTo>
                      <a:pt x="154" y="668"/>
                      <a:pt x="175" y="648"/>
                      <a:pt x="175" y="623"/>
                    </a:cubicBezTo>
                    <a:cubicBezTo>
                      <a:pt x="175" y="620"/>
                      <a:pt x="174" y="617"/>
                      <a:pt x="173" y="614"/>
                    </a:cubicBezTo>
                    <a:cubicBezTo>
                      <a:pt x="196" y="594"/>
                      <a:pt x="216" y="572"/>
                      <a:pt x="237" y="551"/>
                    </a:cubicBezTo>
                    <a:cubicBezTo>
                      <a:pt x="265" y="523"/>
                      <a:pt x="295" y="496"/>
                      <a:pt x="321" y="465"/>
                    </a:cubicBezTo>
                    <a:cubicBezTo>
                      <a:pt x="323" y="458"/>
                      <a:pt x="325" y="451"/>
                      <a:pt x="326" y="445"/>
                    </a:cubicBezTo>
                    <a:cubicBezTo>
                      <a:pt x="326" y="428"/>
                      <a:pt x="326" y="104"/>
                      <a:pt x="326" y="100"/>
                    </a:cubicBezTo>
                    <a:cubicBezTo>
                      <a:pt x="326" y="96"/>
                      <a:pt x="326" y="92"/>
                      <a:pt x="326" y="88"/>
                    </a:cubicBezTo>
                    <a:cubicBezTo>
                      <a:pt x="339" y="80"/>
                      <a:pt x="349" y="65"/>
                      <a:pt x="349" y="47"/>
                    </a:cubicBezTo>
                    <a:cubicBezTo>
                      <a:pt x="349" y="21"/>
                      <a:pt x="329" y="0"/>
                      <a:pt x="304" y="0"/>
                    </a:cubicBezTo>
                    <a:cubicBezTo>
                      <a:pt x="282" y="0"/>
                      <a:pt x="264" y="17"/>
                      <a:pt x="260" y="39"/>
                    </a:cubicBezTo>
                    <a:cubicBezTo>
                      <a:pt x="255" y="19"/>
                      <a:pt x="238" y="5"/>
                      <a:pt x="217" y="5"/>
                    </a:cubicBezTo>
                    <a:cubicBezTo>
                      <a:pt x="192" y="5"/>
                      <a:pt x="172" y="25"/>
                      <a:pt x="172" y="51"/>
                    </a:cubicBezTo>
                    <a:cubicBezTo>
                      <a:pt x="172" y="66"/>
                      <a:pt x="180" y="81"/>
                      <a:pt x="192" y="89"/>
                    </a:cubicBezTo>
                    <a:close/>
                    <a:moveTo>
                      <a:pt x="70" y="717"/>
                    </a:moveTo>
                    <a:cubicBezTo>
                      <a:pt x="70" y="731"/>
                      <a:pt x="59" y="743"/>
                      <a:pt x="45" y="743"/>
                    </a:cubicBezTo>
                    <a:cubicBezTo>
                      <a:pt x="31" y="743"/>
                      <a:pt x="20" y="731"/>
                      <a:pt x="20" y="717"/>
                    </a:cubicBezTo>
                    <a:cubicBezTo>
                      <a:pt x="20" y="703"/>
                      <a:pt x="31" y="692"/>
                      <a:pt x="45" y="692"/>
                    </a:cubicBezTo>
                    <a:cubicBezTo>
                      <a:pt x="59" y="692"/>
                      <a:pt x="70" y="703"/>
                      <a:pt x="70" y="717"/>
                    </a:cubicBezTo>
                    <a:close/>
                    <a:moveTo>
                      <a:pt x="129" y="648"/>
                    </a:moveTo>
                    <a:cubicBezTo>
                      <a:pt x="114" y="648"/>
                      <a:pt x="102" y="637"/>
                      <a:pt x="102" y="623"/>
                    </a:cubicBezTo>
                    <a:cubicBezTo>
                      <a:pt x="102" y="609"/>
                      <a:pt x="114" y="598"/>
                      <a:pt x="129" y="598"/>
                    </a:cubicBezTo>
                    <a:cubicBezTo>
                      <a:pt x="143" y="598"/>
                      <a:pt x="155" y="609"/>
                      <a:pt x="155" y="623"/>
                    </a:cubicBezTo>
                    <a:cubicBezTo>
                      <a:pt x="155" y="637"/>
                      <a:pt x="143" y="648"/>
                      <a:pt x="129" y="648"/>
                    </a:cubicBezTo>
                    <a:close/>
                    <a:moveTo>
                      <a:pt x="217" y="24"/>
                    </a:moveTo>
                    <a:cubicBezTo>
                      <a:pt x="231" y="24"/>
                      <a:pt x="242" y="36"/>
                      <a:pt x="242" y="51"/>
                    </a:cubicBezTo>
                    <a:cubicBezTo>
                      <a:pt x="242" y="65"/>
                      <a:pt x="231" y="77"/>
                      <a:pt x="217" y="77"/>
                    </a:cubicBezTo>
                    <a:cubicBezTo>
                      <a:pt x="203" y="77"/>
                      <a:pt x="192" y="65"/>
                      <a:pt x="192" y="51"/>
                    </a:cubicBezTo>
                    <a:cubicBezTo>
                      <a:pt x="192" y="36"/>
                      <a:pt x="203" y="24"/>
                      <a:pt x="217" y="24"/>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69" name="Freeform 16"/>
              <p:cNvSpPr>
                <a:spLocks noEditPoints="1"/>
              </p:cNvSpPr>
              <p:nvPr/>
            </p:nvSpPr>
            <p:spPr bwMode="gray">
              <a:xfrm>
                <a:off x="5044" y="756"/>
                <a:ext cx="424" cy="952"/>
              </a:xfrm>
              <a:custGeom>
                <a:avLst/>
                <a:gdLst>
                  <a:gd name="T0" fmla="*/ 24 w 179"/>
                  <a:gd name="T1" fmla="*/ 87 h 402"/>
                  <a:gd name="T2" fmla="*/ 24 w 179"/>
                  <a:gd name="T3" fmla="*/ 101 h 402"/>
                  <a:gd name="T4" fmla="*/ 24 w 179"/>
                  <a:gd name="T5" fmla="*/ 153 h 402"/>
                  <a:gd name="T6" fmla="*/ 24 w 179"/>
                  <a:gd name="T7" fmla="*/ 170 h 402"/>
                  <a:gd name="T8" fmla="*/ 24 w 179"/>
                  <a:gd name="T9" fmla="*/ 221 h 402"/>
                  <a:gd name="T10" fmla="*/ 24 w 179"/>
                  <a:gd name="T11" fmla="*/ 238 h 402"/>
                  <a:gd name="T12" fmla="*/ 31 w 179"/>
                  <a:gd name="T13" fmla="*/ 283 h 402"/>
                  <a:gd name="T14" fmla="*/ 41 w 179"/>
                  <a:gd name="T15" fmla="*/ 293 h 402"/>
                  <a:gd name="T16" fmla="*/ 66 w 179"/>
                  <a:gd name="T17" fmla="*/ 320 h 402"/>
                  <a:gd name="T18" fmla="*/ 68 w 179"/>
                  <a:gd name="T19" fmla="*/ 323 h 402"/>
                  <a:gd name="T20" fmla="*/ 91 w 179"/>
                  <a:gd name="T21" fmla="*/ 343 h 402"/>
                  <a:gd name="T22" fmla="*/ 89 w 179"/>
                  <a:gd name="T23" fmla="*/ 356 h 402"/>
                  <a:gd name="T24" fmla="*/ 134 w 179"/>
                  <a:gd name="T25" fmla="*/ 402 h 402"/>
                  <a:gd name="T26" fmla="*/ 179 w 179"/>
                  <a:gd name="T27" fmla="*/ 356 h 402"/>
                  <a:gd name="T28" fmla="*/ 134 w 179"/>
                  <a:gd name="T29" fmla="*/ 310 h 402"/>
                  <a:gd name="T30" fmla="*/ 119 w 179"/>
                  <a:gd name="T31" fmla="*/ 313 h 402"/>
                  <a:gd name="T32" fmla="*/ 102 w 179"/>
                  <a:gd name="T33" fmla="*/ 294 h 402"/>
                  <a:gd name="T34" fmla="*/ 95 w 179"/>
                  <a:gd name="T35" fmla="*/ 287 h 402"/>
                  <a:gd name="T36" fmla="*/ 68 w 179"/>
                  <a:gd name="T37" fmla="*/ 259 h 402"/>
                  <a:gd name="T38" fmla="*/ 68 w 179"/>
                  <a:gd name="T39" fmla="*/ 242 h 402"/>
                  <a:gd name="T40" fmla="*/ 68 w 179"/>
                  <a:gd name="T41" fmla="*/ 190 h 402"/>
                  <a:gd name="T42" fmla="*/ 68 w 179"/>
                  <a:gd name="T43" fmla="*/ 173 h 402"/>
                  <a:gd name="T44" fmla="*/ 68 w 179"/>
                  <a:gd name="T45" fmla="*/ 122 h 402"/>
                  <a:gd name="T46" fmla="*/ 68 w 179"/>
                  <a:gd name="T47" fmla="*/ 104 h 402"/>
                  <a:gd name="T48" fmla="*/ 67 w 179"/>
                  <a:gd name="T49" fmla="*/ 86 h 402"/>
                  <a:gd name="T50" fmla="*/ 89 w 179"/>
                  <a:gd name="T51" fmla="*/ 46 h 402"/>
                  <a:gd name="T52" fmla="*/ 45 w 179"/>
                  <a:gd name="T53" fmla="*/ 0 h 402"/>
                  <a:gd name="T54" fmla="*/ 0 w 179"/>
                  <a:gd name="T55" fmla="*/ 46 h 402"/>
                  <a:gd name="T56" fmla="*/ 24 w 179"/>
                  <a:gd name="T57" fmla="*/ 87 h 402"/>
                  <a:gd name="T58" fmla="*/ 134 w 179"/>
                  <a:gd name="T59" fmla="*/ 330 h 402"/>
                  <a:gd name="T60" fmla="*/ 160 w 179"/>
                  <a:gd name="T61" fmla="*/ 356 h 402"/>
                  <a:gd name="T62" fmla="*/ 134 w 179"/>
                  <a:gd name="T63" fmla="*/ 383 h 402"/>
                  <a:gd name="T64" fmla="*/ 109 w 179"/>
                  <a:gd name="T65" fmla="*/ 356 h 402"/>
                  <a:gd name="T66" fmla="*/ 134 w 179"/>
                  <a:gd name="T67" fmla="*/ 330 h 402"/>
                  <a:gd name="T68" fmla="*/ 45 w 179"/>
                  <a:gd name="T69" fmla="*/ 20 h 402"/>
                  <a:gd name="T70" fmla="*/ 70 w 179"/>
                  <a:gd name="T71" fmla="*/ 46 h 402"/>
                  <a:gd name="T72" fmla="*/ 45 w 179"/>
                  <a:gd name="T73" fmla="*/ 73 h 402"/>
                  <a:gd name="T74" fmla="*/ 19 w 179"/>
                  <a:gd name="T75" fmla="*/ 46 h 402"/>
                  <a:gd name="T76" fmla="*/ 45 w 179"/>
                  <a:gd name="T77" fmla="*/ 2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9" h="402">
                    <a:moveTo>
                      <a:pt x="24" y="87"/>
                    </a:moveTo>
                    <a:cubicBezTo>
                      <a:pt x="24" y="92"/>
                      <a:pt x="24" y="96"/>
                      <a:pt x="24" y="101"/>
                    </a:cubicBezTo>
                    <a:cubicBezTo>
                      <a:pt x="24" y="118"/>
                      <a:pt x="24" y="135"/>
                      <a:pt x="24" y="153"/>
                    </a:cubicBezTo>
                    <a:cubicBezTo>
                      <a:pt x="24" y="158"/>
                      <a:pt x="24" y="164"/>
                      <a:pt x="24" y="170"/>
                    </a:cubicBezTo>
                    <a:cubicBezTo>
                      <a:pt x="24" y="186"/>
                      <a:pt x="24" y="204"/>
                      <a:pt x="24" y="221"/>
                    </a:cubicBezTo>
                    <a:cubicBezTo>
                      <a:pt x="24" y="227"/>
                      <a:pt x="24" y="233"/>
                      <a:pt x="24" y="238"/>
                    </a:cubicBezTo>
                    <a:cubicBezTo>
                      <a:pt x="24" y="253"/>
                      <a:pt x="25" y="269"/>
                      <a:pt x="31" y="283"/>
                    </a:cubicBezTo>
                    <a:cubicBezTo>
                      <a:pt x="34" y="287"/>
                      <a:pt x="38" y="289"/>
                      <a:pt x="41" y="293"/>
                    </a:cubicBezTo>
                    <a:cubicBezTo>
                      <a:pt x="49" y="303"/>
                      <a:pt x="57" y="312"/>
                      <a:pt x="66" y="320"/>
                    </a:cubicBezTo>
                    <a:cubicBezTo>
                      <a:pt x="67" y="321"/>
                      <a:pt x="68" y="322"/>
                      <a:pt x="68" y="323"/>
                    </a:cubicBezTo>
                    <a:cubicBezTo>
                      <a:pt x="76" y="329"/>
                      <a:pt x="84" y="336"/>
                      <a:pt x="91" y="343"/>
                    </a:cubicBezTo>
                    <a:cubicBezTo>
                      <a:pt x="90" y="347"/>
                      <a:pt x="89" y="352"/>
                      <a:pt x="89" y="356"/>
                    </a:cubicBezTo>
                    <a:cubicBezTo>
                      <a:pt x="89" y="382"/>
                      <a:pt x="109" y="402"/>
                      <a:pt x="134" y="402"/>
                    </a:cubicBezTo>
                    <a:cubicBezTo>
                      <a:pt x="159" y="402"/>
                      <a:pt x="179" y="382"/>
                      <a:pt x="179" y="356"/>
                    </a:cubicBezTo>
                    <a:cubicBezTo>
                      <a:pt x="179" y="331"/>
                      <a:pt x="159" y="310"/>
                      <a:pt x="134" y="310"/>
                    </a:cubicBezTo>
                    <a:cubicBezTo>
                      <a:pt x="129" y="310"/>
                      <a:pt x="124" y="312"/>
                      <a:pt x="119" y="313"/>
                    </a:cubicBezTo>
                    <a:cubicBezTo>
                      <a:pt x="113" y="307"/>
                      <a:pt x="107" y="300"/>
                      <a:pt x="102" y="294"/>
                    </a:cubicBezTo>
                    <a:cubicBezTo>
                      <a:pt x="99" y="292"/>
                      <a:pt x="97" y="289"/>
                      <a:pt x="95" y="287"/>
                    </a:cubicBezTo>
                    <a:cubicBezTo>
                      <a:pt x="85" y="278"/>
                      <a:pt x="76" y="270"/>
                      <a:pt x="68" y="259"/>
                    </a:cubicBezTo>
                    <a:cubicBezTo>
                      <a:pt x="65" y="253"/>
                      <a:pt x="65" y="248"/>
                      <a:pt x="68" y="242"/>
                    </a:cubicBezTo>
                    <a:cubicBezTo>
                      <a:pt x="68" y="225"/>
                      <a:pt x="68" y="208"/>
                      <a:pt x="68" y="190"/>
                    </a:cubicBezTo>
                    <a:cubicBezTo>
                      <a:pt x="65" y="184"/>
                      <a:pt x="65" y="179"/>
                      <a:pt x="68" y="173"/>
                    </a:cubicBezTo>
                    <a:cubicBezTo>
                      <a:pt x="68" y="156"/>
                      <a:pt x="68" y="139"/>
                      <a:pt x="68" y="122"/>
                    </a:cubicBezTo>
                    <a:cubicBezTo>
                      <a:pt x="65" y="116"/>
                      <a:pt x="65" y="110"/>
                      <a:pt x="68" y="104"/>
                    </a:cubicBezTo>
                    <a:cubicBezTo>
                      <a:pt x="66" y="98"/>
                      <a:pt x="67" y="92"/>
                      <a:pt x="67" y="86"/>
                    </a:cubicBezTo>
                    <a:cubicBezTo>
                      <a:pt x="80" y="78"/>
                      <a:pt x="89" y="63"/>
                      <a:pt x="89" y="46"/>
                    </a:cubicBezTo>
                    <a:cubicBezTo>
                      <a:pt x="89" y="21"/>
                      <a:pt x="69" y="0"/>
                      <a:pt x="45" y="0"/>
                    </a:cubicBezTo>
                    <a:cubicBezTo>
                      <a:pt x="20" y="0"/>
                      <a:pt x="0" y="21"/>
                      <a:pt x="0" y="46"/>
                    </a:cubicBezTo>
                    <a:cubicBezTo>
                      <a:pt x="0" y="64"/>
                      <a:pt x="10" y="79"/>
                      <a:pt x="24" y="87"/>
                    </a:cubicBezTo>
                    <a:close/>
                    <a:moveTo>
                      <a:pt x="134" y="330"/>
                    </a:moveTo>
                    <a:cubicBezTo>
                      <a:pt x="148" y="330"/>
                      <a:pt x="160" y="342"/>
                      <a:pt x="160" y="356"/>
                    </a:cubicBezTo>
                    <a:cubicBezTo>
                      <a:pt x="160" y="371"/>
                      <a:pt x="148" y="383"/>
                      <a:pt x="134" y="383"/>
                    </a:cubicBezTo>
                    <a:cubicBezTo>
                      <a:pt x="120" y="383"/>
                      <a:pt x="109" y="371"/>
                      <a:pt x="109" y="356"/>
                    </a:cubicBezTo>
                    <a:cubicBezTo>
                      <a:pt x="109" y="342"/>
                      <a:pt x="120" y="330"/>
                      <a:pt x="134" y="330"/>
                    </a:cubicBezTo>
                    <a:close/>
                    <a:moveTo>
                      <a:pt x="45" y="20"/>
                    </a:moveTo>
                    <a:cubicBezTo>
                      <a:pt x="59" y="20"/>
                      <a:pt x="70" y="32"/>
                      <a:pt x="70" y="46"/>
                    </a:cubicBezTo>
                    <a:cubicBezTo>
                      <a:pt x="70" y="61"/>
                      <a:pt x="59" y="73"/>
                      <a:pt x="45" y="73"/>
                    </a:cubicBezTo>
                    <a:cubicBezTo>
                      <a:pt x="31" y="73"/>
                      <a:pt x="19" y="61"/>
                      <a:pt x="19" y="46"/>
                    </a:cubicBezTo>
                    <a:cubicBezTo>
                      <a:pt x="19" y="32"/>
                      <a:pt x="31" y="20"/>
                      <a:pt x="45" y="20"/>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70" name="Freeform 17"/>
              <p:cNvSpPr>
                <a:spLocks noEditPoints="1"/>
              </p:cNvSpPr>
              <p:nvPr/>
            </p:nvSpPr>
            <p:spPr bwMode="gray">
              <a:xfrm>
                <a:off x="2179" y="747"/>
                <a:ext cx="378" cy="1384"/>
              </a:xfrm>
              <a:custGeom>
                <a:avLst/>
                <a:gdLst>
                  <a:gd name="T0" fmla="*/ 115 w 160"/>
                  <a:gd name="T1" fmla="*/ 496 h 585"/>
                  <a:gd name="T2" fmla="*/ 109 w 160"/>
                  <a:gd name="T3" fmla="*/ 497 h 585"/>
                  <a:gd name="T4" fmla="*/ 95 w 160"/>
                  <a:gd name="T5" fmla="*/ 481 h 585"/>
                  <a:gd name="T6" fmla="*/ 88 w 160"/>
                  <a:gd name="T7" fmla="*/ 474 h 585"/>
                  <a:gd name="T8" fmla="*/ 68 w 160"/>
                  <a:gd name="T9" fmla="*/ 440 h 585"/>
                  <a:gd name="T10" fmla="*/ 68 w 160"/>
                  <a:gd name="T11" fmla="*/ 88 h 585"/>
                  <a:gd name="T12" fmla="*/ 92 w 160"/>
                  <a:gd name="T13" fmla="*/ 47 h 585"/>
                  <a:gd name="T14" fmla="*/ 46 w 160"/>
                  <a:gd name="T15" fmla="*/ 0 h 585"/>
                  <a:gd name="T16" fmla="*/ 0 w 160"/>
                  <a:gd name="T17" fmla="*/ 47 h 585"/>
                  <a:gd name="T18" fmla="*/ 25 w 160"/>
                  <a:gd name="T19" fmla="*/ 88 h 585"/>
                  <a:gd name="T20" fmla="*/ 27 w 160"/>
                  <a:gd name="T21" fmla="*/ 466 h 585"/>
                  <a:gd name="T22" fmla="*/ 35 w 160"/>
                  <a:gd name="T23" fmla="*/ 481 h 585"/>
                  <a:gd name="T24" fmla="*/ 57 w 160"/>
                  <a:gd name="T25" fmla="*/ 505 h 585"/>
                  <a:gd name="T26" fmla="*/ 67 w 160"/>
                  <a:gd name="T27" fmla="*/ 515 h 585"/>
                  <a:gd name="T28" fmla="*/ 75 w 160"/>
                  <a:gd name="T29" fmla="*/ 522 h 585"/>
                  <a:gd name="T30" fmla="*/ 71 w 160"/>
                  <a:gd name="T31" fmla="*/ 541 h 585"/>
                  <a:gd name="T32" fmla="*/ 115 w 160"/>
                  <a:gd name="T33" fmla="*/ 585 h 585"/>
                  <a:gd name="T34" fmla="*/ 160 w 160"/>
                  <a:gd name="T35" fmla="*/ 541 h 585"/>
                  <a:gd name="T36" fmla="*/ 115 w 160"/>
                  <a:gd name="T37" fmla="*/ 496 h 585"/>
                  <a:gd name="T38" fmla="*/ 20 w 160"/>
                  <a:gd name="T39" fmla="*/ 47 h 585"/>
                  <a:gd name="T40" fmla="*/ 46 w 160"/>
                  <a:gd name="T41" fmla="*/ 19 h 585"/>
                  <a:gd name="T42" fmla="*/ 73 w 160"/>
                  <a:gd name="T43" fmla="*/ 47 h 585"/>
                  <a:gd name="T44" fmla="*/ 46 w 160"/>
                  <a:gd name="T45" fmla="*/ 75 h 585"/>
                  <a:gd name="T46" fmla="*/ 20 w 160"/>
                  <a:gd name="T47" fmla="*/ 47 h 585"/>
                  <a:gd name="T48" fmla="*/ 115 w 160"/>
                  <a:gd name="T49" fmla="*/ 566 h 585"/>
                  <a:gd name="T50" fmla="*/ 90 w 160"/>
                  <a:gd name="T51" fmla="*/ 541 h 585"/>
                  <a:gd name="T52" fmla="*/ 115 w 160"/>
                  <a:gd name="T53" fmla="*/ 515 h 585"/>
                  <a:gd name="T54" fmla="*/ 141 w 160"/>
                  <a:gd name="T55" fmla="*/ 541 h 585"/>
                  <a:gd name="T56" fmla="*/ 115 w 160"/>
                  <a:gd name="T57" fmla="*/ 56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585">
                    <a:moveTo>
                      <a:pt x="115" y="496"/>
                    </a:moveTo>
                    <a:cubicBezTo>
                      <a:pt x="113" y="496"/>
                      <a:pt x="111" y="496"/>
                      <a:pt x="109" y="497"/>
                    </a:cubicBezTo>
                    <a:cubicBezTo>
                      <a:pt x="104" y="491"/>
                      <a:pt x="100" y="486"/>
                      <a:pt x="95" y="481"/>
                    </a:cubicBezTo>
                    <a:cubicBezTo>
                      <a:pt x="91" y="480"/>
                      <a:pt x="89" y="477"/>
                      <a:pt x="88" y="474"/>
                    </a:cubicBezTo>
                    <a:cubicBezTo>
                      <a:pt x="77" y="465"/>
                      <a:pt x="63" y="457"/>
                      <a:pt x="68" y="440"/>
                    </a:cubicBezTo>
                    <a:cubicBezTo>
                      <a:pt x="67" y="434"/>
                      <a:pt x="68" y="91"/>
                      <a:pt x="68" y="88"/>
                    </a:cubicBezTo>
                    <a:cubicBezTo>
                      <a:pt x="82" y="80"/>
                      <a:pt x="92" y="65"/>
                      <a:pt x="92" y="47"/>
                    </a:cubicBezTo>
                    <a:cubicBezTo>
                      <a:pt x="92" y="21"/>
                      <a:pt x="72" y="0"/>
                      <a:pt x="46" y="0"/>
                    </a:cubicBezTo>
                    <a:cubicBezTo>
                      <a:pt x="21" y="0"/>
                      <a:pt x="0" y="21"/>
                      <a:pt x="0" y="47"/>
                    </a:cubicBezTo>
                    <a:cubicBezTo>
                      <a:pt x="0" y="65"/>
                      <a:pt x="10" y="80"/>
                      <a:pt x="25" y="88"/>
                    </a:cubicBezTo>
                    <a:cubicBezTo>
                      <a:pt x="25" y="101"/>
                      <a:pt x="26" y="450"/>
                      <a:pt x="27" y="466"/>
                    </a:cubicBezTo>
                    <a:cubicBezTo>
                      <a:pt x="30" y="471"/>
                      <a:pt x="32" y="476"/>
                      <a:pt x="35" y="481"/>
                    </a:cubicBezTo>
                    <a:cubicBezTo>
                      <a:pt x="42" y="489"/>
                      <a:pt x="49" y="497"/>
                      <a:pt x="57" y="505"/>
                    </a:cubicBezTo>
                    <a:cubicBezTo>
                      <a:pt x="60" y="508"/>
                      <a:pt x="63" y="512"/>
                      <a:pt x="67" y="515"/>
                    </a:cubicBezTo>
                    <a:cubicBezTo>
                      <a:pt x="69" y="518"/>
                      <a:pt x="72" y="520"/>
                      <a:pt x="75" y="522"/>
                    </a:cubicBezTo>
                    <a:cubicBezTo>
                      <a:pt x="72" y="528"/>
                      <a:pt x="71" y="534"/>
                      <a:pt x="71" y="541"/>
                    </a:cubicBezTo>
                    <a:cubicBezTo>
                      <a:pt x="71" y="565"/>
                      <a:pt x="91" y="585"/>
                      <a:pt x="115" y="585"/>
                    </a:cubicBezTo>
                    <a:cubicBezTo>
                      <a:pt x="140" y="585"/>
                      <a:pt x="160" y="565"/>
                      <a:pt x="160" y="541"/>
                    </a:cubicBezTo>
                    <a:cubicBezTo>
                      <a:pt x="160" y="516"/>
                      <a:pt x="140" y="496"/>
                      <a:pt x="115" y="496"/>
                    </a:cubicBezTo>
                    <a:close/>
                    <a:moveTo>
                      <a:pt x="20" y="47"/>
                    </a:moveTo>
                    <a:cubicBezTo>
                      <a:pt x="20" y="32"/>
                      <a:pt x="32" y="19"/>
                      <a:pt x="46" y="19"/>
                    </a:cubicBezTo>
                    <a:cubicBezTo>
                      <a:pt x="61" y="19"/>
                      <a:pt x="73" y="32"/>
                      <a:pt x="73" y="47"/>
                    </a:cubicBezTo>
                    <a:cubicBezTo>
                      <a:pt x="73" y="62"/>
                      <a:pt x="61" y="75"/>
                      <a:pt x="46" y="75"/>
                    </a:cubicBezTo>
                    <a:cubicBezTo>
                      <a:pt x="32" y="75"/>
                      <a:pt x="20" y="62"/>
                      <a:pt x="20" y="47"/>
                    </a:cubicBezTo>
                    <a:close/>
                    <a:moveTo>
                      <a:pt x="115" y="566"/>
                    </a:moveTo>
                    <a:cubicBezTo>
                      <a:pt x="101" y="566"/>
                      <a:pt x="90" y="555"/>
                      <a:pt x="90" y="541"/>
                    </a:cubicBezTo>
                    <a:cubicBezTo>
                      <a:pt x="90" y="527"/>
                      <a:pt x="101" y="515"/>
                      <a:pt x="115" y="515"/>
                    </a:cubicBezTo>
                    <a:cubicBezTo>
                      <a:pt x="129" y="515"/>
                      <a:pt x="141" y="527"/>
                      <a:pt x="141" y="541"/>
                    </a:cubicBezTo>
                    <a:cubicBezTo>
                      <a:pt x="141" y="555"/>
                      <a:pt x="129" y="566"/>
                      <a:pt x="115" y="566"/>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71" name="Freeform 18"/>
              <p:cNvSpPr>
                <a:spLocks noEditPoints="1"/>
              </p:cNvSpPr>
              <p:nvPr/>
            </p:nvSpPr>
            <p:spPr bwMode="gray">
              <a:xfrm>
                <a:off x="2420" y="311"/>
                <a:ext cx="939" cy="1707"/>
              </a:xfrm>
              <a:custGeom>
                <a:avLst/>
                <a:gdLst>
                  <a:gd name="T0" fmla="*/ 162 w 397"/>
                  <a:gd name="T1" fmla="*/ 675 h 721"/>
                  <a:gd name="T2" fmla="*/ 137 w 397"/>
                  <a:gd name="T3" fmla="*/ 634 h 721"/>
                  <a:gd name="T4" fmla="*/ 137 w 397"/>
                  <a:gd name="T5" fmla="*/ 592 h 721"/>
                  <a:gd name="T6" fmla="*/ 135 w 397"/>
                  <a:gd name="T7" fmla="*/ 580 h 721"/>
                  <a:gd name="T8" fmla="*/ 111 w 397"/>
                  <a:gd name="T9" fmla="*/ 548 h 721"/>
                  <a:gd name="T10" fmla="*/ 104 w 397"/>
                  <a:gd name="T11" fmla="*/ 541 h 721"/>
                  <a:gd name="T12" fmla="*/ 76 w 397"/>
                  <a:gd name="T13" fmla="*/ 513 h 721"/>
                  <a:gd name="T14" fmla="*/ 70 w 397"/>
                  <a:gd name="T15" fmla="*/ 506 h 721"/>
                  <a:gd name="T16" fmla="*/ 46 w 397"/>
                  <a:gd name="T17" fmla="*/ 482 h 721"/>
                  <a:gd name="T18" fmla="*/ 44 w 397"/>
                  <a:gd name="T19" fmla="*/ 460 h 721"/>
                  <a:gd name="T20" fmla="*/ 44 w 397"/>
                  <a:gd name="T21" fmla="*/ 409 h 721"/>
                  <a:gd name="T22" fmla="*/ 44 w 397"/>
                  <a:gd name="T23" fmla="*/ 392 h 721"/>
                  <a:gd name="T24" fmla="*/ 44 w 397"/>
                  <a:gd name="T25" fmla="*/ 340 h 721"/>
                  <a:gd name="T26" fmla="*/ 43 w 397"/>
                  <a:gd name="T27" fmla="*/ 322 h 721"/>
                  <a:gd name="T28" fmla="*/ 43 w 397"/>
                  <a:gd name="T29" fmla="*/ 285 h 721"/>
                  <a:gd name="T30" fmla="*/ 61 w 397"/>
                  <a:gd name="T31" fmla="*/ 267 h 721"/>
                  <a:gd name="T32" fmla="*/ 95 w 397"/>
                  <a:gd name="T33" fmla="*/ 268 h 721"/>
                  <a:gd name="T34" fmla="*/ 112 w 397"/>
                  <a:gd name="T35" fmla="*/ 269 h 721"/>
                  <a:gd name="T36" fmla="*/ 167 w 397"/>
                  <a:gd name="T37" fmla="*/ 261 h 721"/>
                  <a:gd name="T38" fmla="*/ 343 w 397"/>
                  <a:gd name="T39" fmla="*/ 85 h 721"/>
                  <a:gd name="T40" fmla="*/ 353 w 397"/>
                  <a:gd name="T41" fmla="*/ 87 h 721"/>
                  <a:gd name="T42" fmla="*/ 397 w 397"/>
                  <a:gd name="T43" fmla="*/ 43 h 721"/>
                  <a:gd name="T44" fmla="*/ 353 w 397"/>
                  <a:gd name="T45" fmla="*/ 0 h 721"/>
                  <a:gd name="T46" fmla="*/ 310 w 397"/>
                  <a:gd name="T47" fmla="*/ 43 h 721"/>
                  <a:gd name="T48" fmla="*/ 313 w 397"/>
                  <a:gd name="T49" fmla="*/ 59 h 721"/>
                  <a:gd name="T50" fmla="*/ 179 w 397"/>
                  <a:gd name="T51" fmla="*/ 193 h 721"/>
                  <a:gd name="T52" fmla="*/ 91 w 397"/>
                  <a:gd name="T53" fmla="*/ 225 h 721"/>
                  <a:gd name="T54" fmla="*/ 74 w 397"/>
                  <a:gd name="T55" fmla="*/ 225 h 721"/>
                  <a:gd name="T56" fmla="*/ 57 w 397"/>
                  <a:gd name="T57" fmla="*/ 226 h 721"/>
                  <a:gd name="T58" fmla="*/ 1 w 397"/>
                  <a:gd name="T59" fmla="*/ 283 h 721"/>
                  <a:gd name="T60" fmla="*/ 0 w 397"/>
                  <a:gd name="T61" fmla="*/ 301 h 721"/>
                  <a:gd name="T62" fmla="*/ 1 w 397"/>
                  <a:gd name="T63" fmla="*/ 319 h 721"/>
                  <a:gd name="T64" fmla="*/ 0 w 397"/>
                  <a:gd name="T65" fmla="*/ 370 h 721"/>
                  <a:gd name="T66" fmla="*/ 1 w 397"/>
                  <a:gd name="T67" fmla="*/ 388 h 721"/>
                  <a:gd name="T68" fmla="*/ 0 w 397"/>
                  <a:gd name="T69" fmla="*/ 440 h 721"/>
                  <a:gd name="T70" fmla="*/ 1 w 397"/>
                  <a:gd name="T71" fmla="*/ 457 h 721"/>
                  <a:gd name="T72" fmla="*/ 7 w 397"/>
                  <a:gd name="T73" fmla="*/ 502 h 721"/>
                  <a:gd name="T74" fmla="*/ 15 w 397"/>
                  <a:gd name="T75" fmla="*/ 512 h 721"/>
                  <a:gd name="T76" fmla="*/ 36 w 397"/>
                  <a:gd name="T77" fmla="*/ 536 h 721"/>
                  <a:gd name="T78" fmla="*/ 47 w 397"/>
                  <a:gd name="T79" fmla="*/ 546 h 721"/>
                  <a:gd name="T80" fmla="*/ 71 w 397"/>
                  <a:gd name="T81" fmla="*/ 570 h 721"/>
                  <a:gd name="T82" fmla="*/ 82 w 397"/>
                  <a:gd name="T83" fmla="*/ 581 h 721"/>
                  <a:gd name="T84" fmla="*/ 95 w 397"/>
                  <a:gd name="T85" fmla="*/ 608 h 721"/>
                  <a:gd name="T86" fmla="*/ 94 w 397"/>
                  <a:gd name="T87" fmla="*/ 634 h 721"/>
                  <a:gd name="T88" fmla="*/ 68 w 397"/>
                  <a:gd name="T89" fmla="*/ 675 h 721"/>
                  <a:gd name="T90" fmla="*/ 115 w 397"/>
                  <a:gd name="T91" fmla="*/ 721 h 721"/>
                  <a:gd name="T92" fmla="*/ 162 w 397"/>
                  <a:gd name="T93" fmla="*/ 675 h 721"/>
                  <a:gd name="T94" fmla="*/ 353 w 397"/>
                  <a:gd name="T95" fmla="*/ 19 h 721"/>
                  <a:gd name="T96" fmla="*/ 378 w 397"/>
                  <a:gd name="T97" fmla="*/ 43 h 721"/>
                  <a:gd name="T98" fmla="*/ 353 w 397"/>
                  <a:gd name="T99" fmla="*/ 67 h 721"/>
                  <a:gd name="T100" fmla="*/ 329 w 397"/>
                  <a:gd name="T101" fmla="*/ 43 h 721"/>
                  <a:gd name="T102" fmla="*/ 353 w 397"/>
                  <a:gd name="T103" fmla="*/ 19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7" h="721">
                    <a:moveTo>
                      <a:pt x="162" y="675"/>
                    </a:moveTo>
                    <a:cubicBezTo>
                      <a:pt x="162" y="657"/>
                      <a:pt x="152" y="642"/>
                      <a:pt x="137" y="634"/>
                    </a:cubicBezTo>
                    <a:cubicBezTo>
                      <a:pt x="137" y="620"/>
                      <a:pt x="137" y="606"/>
                      <a:pt x="137" y="592"/>
                    </a:cubicBezTo>
                    <a:cubicBezTo>
                      <a:pt x="136" y="587"/>
                      <a:pt x="135" y="584"/>
                      <a:pt x="135" y="580"/>
                    </a:cubicBezTo>
                    <a:cubicBezTo>
                      <a:pt x="129" y="567"/>
                      <a:pt x="120" y="557"/>
                      <a:pt x="111" y="548"/>
                    </a:cubicBezTo>
                    <a:cubicBezTo>
                      <a:pt x="109" y="545"/>
                      <a:pt x="106" y="543"/>
                      <a:pt x="104" y="541"/>
                    </a:cubicBezTo>
                    <a:cubicBezTo>
                      <a:pt x="94" y="533"/>
                      <a:pt x="84" y="523"/>
                      <a:pt x="76" y="513"/>
                    </a:cubicBezTo>
                    <a:cubicBezTo>
                      <a:pt x="74" y="511"/>
                      <a:pt x="72" y="508"/>
                      <a:pt x="70" y="506"/>
                    </a:cubicBezTo>
                    <a:cubicBezTo>
                      <a:pt x="61" y="499"/>
                      <a:pt x="53" y="491"/>
                      <a:pt x="46" y="482"/>
                    </a:cubicBezTo>
                    <a:cubicBezTo>
                      <a:pt x="41" y="475"/>
                      <a:pt x="44" y="468"/>
                      <a:pt x="44" y="460"/>
                    </a:cubicBezTo>
                    <a:cubicBezTo>
                      <a:pt x="44" y="443"/>
                      <a:pt x="44" y="426"/>
                      <a:pt x="44" y="409"/>
                    </a:cubicBezTo>
                    <a:cubicBezTo>
                      <a:pt x="44" y="403"/>
                      <a:pt x="44" y="397"/>
                      <a:pt x="44" y="392"/>
                    </a:cubicBezTo>
                    <a:cubicBezTo>
                      <a:pt x="44" y="374"/>
                      <a:pt x="44" y="357"/>
                      <a:pt x="44" y="340"/>
                    </a:cubicBezTo>
                    <a:cubicBezTo>
                      <a:pt x="44" y="334"/>
                      <a:pt x="44" y="328"/>
                      <a:pt x="43" y="322"/>
                    </a:cubicBezTo>
                    <a:cubicBezTo>
                      <a:pt x="43" y="309"/>
                      <a:pt x="43" y="297"/>
                      <a:pt x="43" y="285"/>
                    </a:cubicBezTo>
                    <a:cubicBezTo>
                      <a:pt x="42" y="272"/>
                      <a:pt x="49" y="267"/>
                      <a:pt x="61" y="267"/>
                    </a:cubicBezTo>
                    <a:cubicBezTo>
                      <a:pt x="72" y="268"/>
                      <a:pt x="83" y="268"/>
                      <a:pt x="95" y="268"/>
                    </a:cubicBezTo>
                    <a:cubicBezTo>
                      <a:pt x="101" y="267"/>
                      <a:pt x="106" y="267"/>
                      <a:pt x="112" y="269"/>
                    </a:cubicBezTo>
                    <a:cubicBezTo>
                      <a:pt x="130" y="266"/>
                      <a:pt x="149" y="271"/>
                      <a:pt x="167" y="261"/>
                    </a:cubicBezTo>
                    <a:cubicBezTo>
                      <a:pt x="226" y="203"/>
                      <a:pt x="284" y="144"/>
                      <a:pt x="343" y="85"/>
                    </a:cubicBezTo>
                    <a:cubicBezTo>
                      <a:pt x="346" y="86"/>
                      <a:pt x="350" y="87"/>
                      <a:pt x="353" y="87"/>
                    </a:cubicBezTo>
                    <a:cubicBezTo>
                      <a:pt x="377" y="87"/>
                      <a:pt x="397" y="67"/>
                      <a:pt x="397" y="43"/>
                    </a:cubicBezTo>
                    <a:cubicBezTo>
                      <a:pt x="397" y="19"/>
                      <a:pt x="377" y="0"/>
                      <a:pt x="353" y="0"/>
                    </a:cubicBezTo>
                    <a:cubicBezTo>
                      <a:pt x="329" y="0"/>
                      <a:pt x="310" y="19"/>
                      <a:pt x="310" y="43"/>
                    </a:cubicBezTo>
                    <a:cubicBezTo>
                      <a:pt x="310" y="49"/>
                      <a:pt x="311" y="54"/>
                      <a:pt x="313" y="59"/>
                    </a:cubicBezTo>
                    <a:cubicBezTo>
                      <a:pt x="268" y="103"/>
                      <a:pt x="221" y="146"/>
                      <a:pt x="179" y="193"/>
                    </a:cubicBezTo>
                    <a:cubicBezTo>
                      <a:pt x="154" y="221"/>
                      <a:pt x="126" y="232"/>
                      <a:pt x="91" y="225"/>
                    </a:cubicBezTo>
                    <a:cubicBezTo>
                      <a:pt x="86" y="225"/>
                      <a:pt x="80" y="225"/>
                      <a:pt x="74" y="225"/>
                    </a:cubicBezTo>
                    <a:cubicBezTo>
                      <a:pt x="68" y="225"/>
                      <a:pt x="62" y="226"/>
                      <a:pt x="57" y="226"/>
                    </a:cubicBezTo>
                    <a:cubicBezTo>
                      <a:pt x="23" y="227"/>
                      <a:pt x="2" y="249"/>
                      <a:pt x="1" y="283"/>
                    </a:cubicBezTo>
                    <a:cubicBezTo>
                      <a:pt x="1" y="289"/>
                      <a:pt x="1" y="295"/>
                      <a:pt x="0" y="301"/>
                    </a:cubicBezTo>
                    <a:cubicBezTo>
                      <a:pt x="1" y="307"/>
                      <a:pt x="1" y="313"/>
                      <a:pt x="1" y="319"/>
                    </a:cubicBezTo>
                    <a:cubicBezTo>
                      <a:pt x="1" y="336"/>
                      <a:pt x="1" y="353"/>
                      <a:pt x="0" y="370"/>
                    </a:cubicBezTo>
                    <a:cubicBezTo>
                      <a:pt x="1" y="376"/>
                      <a:pt x="1" y="382"/>
                      <a:pt x="1" y="388"/>
                    </a:cubicBezTo>
                    <a:cubicBezTo>
                      <a:pt x="1" y="405"/>
                      <a:pt x="1" y="423"/>
                      <a:pt x="0" y="440"/>
                    </a:cubicBezTo>
                    <a:cubicBezTo>
                      <a:pt x="1" y="445"/>
                      <a:pt x="1" y="451"/>
                      <a:pt x="1" y="457"/>
                    </a:cubicBezTo>
                    <a:cubicBezTo>
                      <a:pt x="2" y="472"/>
                      <a:pt x="0" y="487"/>
                      <a:pt x="7" y="502"/>
                    </a:cubicBezTo>
                    <a:cubicBezTo>
                      <a:pt x="9" y="505"/>
                      <a:pt x="12" y="509"/>
                      <a:pt x="15" y="512"/>
                    </a:cubicBezTo>
                    <a:cubicBezTo>
                      <a:pt x="22" y="520"/>
                      <a:pt x="30" y="528"/>
                      <a:pt x="36" y="536"/>
                    </a:cubicBezTo>
                    <a:cubicBezTo>
                      <a:pt x="40" y="539"/>
                      <a:pt x="44" y="542"/>
                      <a:pt x="47" y="546"/>
                    </a:cubicBezTo>
                    <a:cubicBezTo>
                      <a:pt x="55" y="554"/>
                      <a:pt x="63" y="562"/>
                      <a:pt x="71" y="570"/>
                    </a:cubicBezTo>
                    <a:cubicBezTo>
                      <a:pt x="75" y="573"/>
                      <a:pt x="78" y="577"/>
                      <a:pt x="82" y="581"/>
                    </a:cubicBezTo>
                    <a:cubicBezTo>
                      <a:pt x="92" y="587"/>
                      <a:pt x="95" y="596"/>
                      <a:pt x="95" y="608"/>
                    </a:cubicBezTo>
                    <a:cubicBezTo>
                      <a:pt x="94" y="617"/>
                      <a:pt x="94" y="625"/>
                      <a:pt x="94" y="634"/>
                    </a:cubicBezTo>
                    <a:cubicBezTo>
                      <a:pt x="79" y="641"/>
                      <a:pt x="68" y="657"/>
                      <a:pt x="68" y="675"/>
                    </a:cubicBezTo>
                    <a:cubicBezTo>
                      <a:pt x="68" y="700"/>
                      <a:pt x="89" y="721"/>
                      <a:pt x="115" y="721"/>
                    </a:cubicBezTo>
                    <a:cubicBezTo>
                      <a:pt x="141" y="721"/>
                      <a:pt x="162" y="700"/>
                      <a:pt x="162" y="675"/>
                    </a:cubicBezTo>
                    <a:close/>
                    <a:moveTo>
                      <a:pt x="353" y="19"/>
                    </a:moveTo>
                    <a:cubicBezTo>
                      <a:pt x="367" y="19"/>
                      <a:pt x="378" y="30"/>
                      <a:pt x="378" y="43"/>
                    </a:cubicBezTo>
                    <a:cubicBezTo>
                      <a:pt x="378" y="57"/>
                      <a:pt x="367" y="67"/>
                      <a:pt x="353" y="67"/>
                    </a:cubicBezTo>
                    <a:cubicBezTo>
                      <a:pt x="340" y="67"/>
                      <a:pt x="329" y="57"/>
                      <a:pt x="329" y="43"/>
                    </a:cubicBezTo>
                    <a:cubicBezTo>
                      <a:pt x="329" y="30"/>
                      <a:pt x="340" y="19"/>
                      <a:pt x="353" y="19"/>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72" name="Freeform 19"/>
              <p:cNvSpPr>
                <a:spLocks noEditPoints="1"/>
              </p:cNvSpPr>
              <p:nvPr/>
            </p:nvSpPr>
            <p:spPr bwMode="gray">
              <a:xfrm>
                <a:off x="2702" y="1279"/>
                <a:ext cx="1471" cy="1106"/>
              </a:xfrm>
              <a:custGeom>
                <a:avLst/>
                <a:gdLst>
                  <a:gd name="T0" fmla="*/ 527 w 622"/>
                  <a:gd name="T1" fmla="*/ 47 h 467"/>
                  <a:gd name="T2" fmla="*/ 554 w 622"/>
                  <a:gd name="T3" fmla="*/ 119 h 467"/>
                  <a:gd name="T4" fmla="*/ 554 w 622"/>
                  <a:gd name="T5" fmla="*/ 185 h 467"/>
                  <a:gd name="T6" fmla="*/ 554 w 622"/>
                  <a:gd name="T7" fmla="*/ 257 h 467"/>
                  <a:gd name="T8" fmla="*/ 535 w 622"/>
                  <a:gd name="T9" fmla="*/ 326 h 467"/>
                  <a:gd name="T10" fmla="*/ 424 w 622"/>
                  <a:gd name="T11" fmla="*/ 402 h 467"/>
                  <a:gd name="T12" fmla="*/ 356 w 622"/>
                  <a:gd name="T13" fmla="*/ 402 h 467"/>
                  <a:gd name="T14" fmla="*/ 287 w 622"/>
                  <a:gd name="T15" fmla="*/ 402 h 467"/>
                  <a:gd name="T16" fmla="*/ 217 w 622"/>
                  <a:gd name="T17" fmla="*/ 402 h 467"/>
                  <a:gd name="T18" fmla="*/ 149 w 622"/>
                  <a:gd name="T19" fmla="*/ 402 h 467"/>
                  <a:gd name="T20" fmla="*/ 127 w 622"/>
                  <a:gd name="T21" fmla="*/ 402 h 467"/>
                  <a:gd name="T22" fmla="*/ 71 w 622"/>
                  <a:gd name="T23" fmla="*/ 383 h 467"/>
                  <a:gd name="T24" fmla="*/ 107 w 622"/>
                  <a:gd name="T25" fmla="*/ 367 h 467"/>
                  <a:gd name="T26" fmla="*/ 176 w 622"/>
                  <a:gd name="T27" fmla="*/ 367 h 467"/>
                  <a:gd name="T28" fmla="*/ 245 w 622"/>
                  <a:gd name="T29" fmla="*/ 367 h 467"/>
                  <a:gd name="T30" fmla="*/ 314 w 622"/>
                  <a:gd name="T31" fmla="*/ 367 h 467"/>
                  <a:gd name="T32" fmla="*/ 378 w 622"/>
                  <a:gd name="T33" fmla="*/ 369 h 467"/>
                  <a:gd name="T34" fmla="*/ 418 w 622"/>
                  <a:gd name="T35" fmla="*/ 343 h 467"/>
                  <a:gd name="T36" fmla="*/ 493 w 622"/>
                  <a:gd name="T37" fmla="*/ 285 h 467"/>
                  <a:gd name="T38" fmla="*/ 493 w 622"/>
                  <a:gd name="T39" fmla="*/ 193 h 467"/>
                  <a:gd name="T40" fmla="*/ 450 w 622"/>
                  <a:gd name="T41" fmla="*/ 252 h 467"/>
                  <a:gd name="T42" fmla="*/ 362 w 622"/>
                  <a:gd name="T43" fmla="*/ 324 h 467"/>
                  <a:gd name="T44" fmla="*/ 293 w 622"/>
                  <a:gd name="T45" fmla="*/ 323 h 467"/>
                  <a:gd name="T46" fmla="*/ 224 w 622"/>
                  <a:gd name="T47" fmla="*/ 324 h 467"/>
                  <a:gd name="T48" fmla="*/ 155 w 622"/>
                  <a:gd name="T49" fmla="*/ 324 h 467"/>
                  <a:gd name="T50" fmla="*/ 86 w 622"/>
                  <a:gd name="T51" fmla="*/ 324 h 467"/>
                  <a:gd name="T52" fmla="*/ 44 w 622"/>
                  <a:gd name="T53" fmla="*/ 300 h 467"/>
                  <a:gd name="T54" fmla="*/ 44 w 622"/>
                  <a:gd name="T55" fmla="*/ 392 h 467"/>
                  <a:gd name="T56" fmla="*/ 41 w 622"/>
                  <a:gd name="T57" fmla="*/ 423 h 467"/>
                  <a:gd name="T58" fmla="*/ 127 w 622"/>
                  <a:gd name="T59" fmla="*/ 444 h 467"/>
                  <a:gd name="T60" fmla="*/ 170 w 622"/>
                  <a:gd name="T61" fmla="*/ 444 h 467"/>
                  <a:gd name="T62" fmla="*/ 238 w 622"/>
                  <a:gd name="T63" fmla="*/ 444 h 467"/>
                  <a:gd name="T64" fmla="*/ 307 w 622"/>
                  <a:gd name="T65" fmla="*/ 444 h 467"/>
                  <a:gd name="T66" fmla="*/ 376 w 622"/>
                  <a:gd name="T67" fmla="*/ 444 h 467"/>
                  <a:gd name="T68" fmla="*/ 445 w 622"/>
                  <a:gd name="T69" fmla="*/ 444 h 467"/>
                  <a:gd name="T70" fmla="*/ 572 w 622"/>
                  <a:gd name="T71" fmla="*/ 348 h 467"/>
                  <a:gd name="T72" fmla="*/ 598 w 622"/>
                  <a:gd name="T73" fmla="*/ 275 h 467"/>
                  <a:gd name="T74" fmla="*/ 598 w 622"/>
                  <a:gd name="T75" fmla="*/ 206 h 467"/>
                  <a:gd name="T76" fmla="*/ 598 w 622"/>
                  <a:gd name="T77" fmla="*/ 137 h 467"/>
                  <a:gd name="T78" fmla="*/ 622 w 622"/>
                  <a:gd name="T79" fmla="*/ 47 h 467"/>
                  <a:gd name="T80" fmla="*/ 44 w 622"/>
                  <a:gd name="T81" fmla="*/ 373 h 467"/>
                  <a:gd name="T82" fmla="*/ 44 w 622"/>
                  <a:gd name="T83" fmla="*/ 319 h 467"/>
                  <a:gd name="T84" fmla="*/ 44 w 622"/>
                  <a:gd name="T85" fmla="*/ 373 h 467"/>
                  <a:gd name="T86" fmla="*/ 547 w 622"/>
                  <a:gd name="T87" fmla="*/ 47 h 467"/>
                  <a:gd name="T88" fmla="*/ 602 w 622"/>
                  <a:gd name="T89" fmla="*/ 4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2" h="467">
                    <a:moveTo>
                      <a:pt x="575" y="0"/>
                    </a:moveTo>
                    <a:cubicBezTo>
                      <a:pt x="549" y="0"/>
                      <a:pt x="527" y="21"/>
                      <a:pt x="527" y="47"/>
                    </a:cubicBezTo>
                    <a:cubicBezTo>
                      <a:pt x="527" y="66"/>
                      <a:pt x="539" y="82"/>
                      <a:pt x="555" y="90"/>
                    </a:cubicBezTo>
                    <a:cubicBezTo>
                      <a:pt x="554" y="99"/>
                      <a:pt x="554" y="109"/>
                      <a:pt x="554" y="119"/>
                    </a:cubicBezTo>
                    <a:cubicBezTo>
                      <a:pt x="554" y="124"/>
                      <a:pt x="554" y="129"/>
                      <a:pt x="554" y="133"/>
                    </a:cubicBezTo>
                    <a:cubicBezTo>
                      <a:pt x="556" y="151"/>
                      <a:pt x="556" y="168"/>
                      <a:pt x="554" y="185"/>
                    </a:cubicBezTo>
                    <a:cubicBezTo>
                      <a:pt x="556" y="191"/>
                      <a:pt x="556" y="197"/>
                      <a:pt x="554" y="203"/>
                    </a:cubicBezTo>
                    <a:cubicBezTo>
                      <a:pt x="555" y="221"/>
                      <a:pt x="556" y="239"/>
                      <a:pt x="554" y="257"/>
                    </a:cubicBezTo>
                    <a:cubicBezTo>
                      <a:pt x="554" y="263"/>
                      <a:pt x="554" y="267"/>
                      <a:pt x="554" y="271"/>
                    </a:cubicBezTo>
                    <a:cubicBezTo>
                      <a:pt x="558" y="294"/>
                      <a:pt x="553" y="311"/>
                      <a:pt x="535" y="326"/>
                    </a:cubicBezTo>
                    <a:cubicBezTo>
                      <a:pt x="514" y="343"/>
                      <a:pt x="496" y="362"/>
                      <a:pt x="479" y="382"/>
                    </a:cubicBezTo>
                    <a:cubicBezTo>
                      <a:pt x="464" y="400"/>
                      <a:pt x="446" y="406"/>
                      <a:pt x="424" y="402"/>
                    </a:cubicBezTo>
                    <a:cubicBezTo>
                      <a:pt x="419" y="402"/>
                      <a:pt x="413" y="403"/>
                      <a:pt x="407" y="401"/>
                    </a:cubicBezTo>
                    <a:cubicBezTo>
                      <a:pt x="389" y="403"/>
                      <a:pt x="372" y="402"/>
                      <a:pt x="356" y="402"/>
                    </a:cubicBezTo>
                    <a:cubicBezTo>
                      <a:pt x="350" y="402"/>
                      <a:pt x="344" y="403"/>
                      <a:pt x="338" y="401"/>
                    </a:cubicBezTo>
                    <a:cubicBezTo>
                      <a:pt x="321" y="403"/>
                      <a:pt x="304" y="402"/>
                      <a:pt x="287" y="402"/>
                    </a:cubicBezTo>
                    <a:cubicBezTo>
                      <a:pt x="281" y="403"/>
                      <a:pt x="275" y="403"/>
                      <a:pt x="269" y="401"/>
                    </a:cubicBezTo>
                    <a:cubicBezTo>
                      <a:pt x="252" y="403"/>
                      <a:pt x="234" y="402"/>
                      <a:pt x="217" y="402"/>
                    </a:cubicBezTo>
                    <a:cubicBezTo>
                      <a:pt x="212" y="403"/>
                      <a:pt x="206" y="403"/>
                      <a:pt x="200" y="401"/>
                    </a:cubicBezTo>
                    <a:cubicBezTo>
                      <a:pt x="183" y="403"/>
                      <a:pt x="166" y="402"/>
                      <a:pt x="149" y="402"/>
                    </a:cubicBezTo>
                    <a:cubicBezTo>
                      <a:pt x="143" y="403"/>
                      <a:pt x="137" y="403"/>
                      <a:pt x="131" y="402"/>
                    </a:cubicBezTo>
                    <a:cubicBezTo>
                      <a:pt x="130" y="402"/>
                      <a:pt x="128" y="402"/>
                      <a:pt x="127" y="402"/>
                    </a:cubicBezTo>
                    <a:cubicBezTo>
                      <a:pt x="119" y="389"/>
                      <a:pt x="104" y="380"/>
                      <a:pt x="87" y="380"/>
                    </a:cubicBezTo>
                    <a:cubicBezTo>
                      <a:pt x="81" y="380"/>
                      <a:pt x="76" y="381"/>
                      <a:pt x="71" y="383"/>
                    </a:cubicBezTo>
                    <a:cubicBezTo>
                      <a:pt x="77" y="378"/>
                      <a:pt x="81" y="373"/>
                      <a:pt x="84" y="367"/>
                    </a:cubicBezTo>
                    <a:cubicBezTo>
                      <a:pt x="92" y="367"/>
                      <a:pt x="99" y="367"/>
                      <a:pt x="107" y="367"/>
                    </a:cubicBezTo>
                    <a:cubicBezTo>
                      <a:pt x="125" y="366"/>
                      <a:pt x="143" y="366"/>
                      <a:pt x="162" y="366"/>
                    </a:cubicBezTo>
                    <a:cubicBezTo>
                      <a:pt x="166" y="366"/>
                      <a:pt x="171" y="366"/>
                      <a:pt x="176" y="367"/>
                    </a:cubicBezTo>
                    <a:cubicBezTo>
                      <a:pt x="193" y="366"/>
                      <a:pt x="210" y="366"/>
                      <a:pt x="227" y="366"/>
                    </a:cubicBezTo>
                    <a:cubicBezTo>
                      <a:pt x="233" y="366"/>
                      <a:pt x="239" y="366"/>
                      <a:pt x="245" y="367"/>
                    </a:cubicBezTo>
                    <a:cubicBezTo>
                      <a:pt x="262" y="366"/>
                      <a:pt x="279" y="366"/>
                      <a:pt x="296" y="366"/>
                    </a:cubicBezTo>
                    <a:cubicBezTo>
                      <a:pt x="302" y="366"/>
                      <a:pt x="308" y="366"/>
                      <a:pt x="314" y="367"/>
                    </a:cubicBezTo>
                    <a:cubicBezTo>
                      <a:pt x="331" y="366"/>
                      <a:pt x="348" y="366"/>
                      <a:pt x="365" y="366"/>
                    </a:cubicBezTo>
                    <a:cubicBezTo>
                      <a:pt x="370" y="368"/>
                      <a:pt x="374" y="370"/>
                      <a:pt x="378" y="369"/>
                    </a:cubicBezTo>
                    <a:cubicBezTo>
                      <a:pt x="380" y="369"/>
                      <a:pt x="381" y="367"/>
                      <a:pt x="382" y="366"/>
                    </a:cubicBezTo>
                    <a:cubicBezTo>
                      <a:pt x="396" y="362"/>
                      <a:pt x="408" y="355"/>
                      <a:pt x="418" y="343"/>
                    </a:cubicBezTo>
                    <a:cubicBezTo>
                      <a:pt x="438" y="323"/>
                      <a:pt x="458" y="303"/>
                      <a:pt x="478" y="283"/>
                    </a:cubicBezTo>
                    <a:cubicBezTo>
                      <a:pt x="483" y="284"/>
                      <a:pt x="488" y="285"/>
                      <a:pt x="493" y="285"/>
                    </a:cubicBezTo>
                    <a:cubicBezTo>
                      <a:pt x="519" y="285"/>
                      <a:pt x="539" y="265"/>
                      <a:pt x="539" y="239"/>
                    </a:cubicBezTo>
                    <a:cubicBezTo>
                      <a:pt x="539" y="214"/>
                      <a:pt x="519" y="193"/>
                      <a:pt x="493" y="193"/>
                    </a:cubicBezTo>
                    <a:cubicBezTo>
                      <a:pt x="468" y="193"/>
                      <a:pt x="448" y="214"/>
                      <a:pt x="448" y="239"/>
                    </a:cubicBezTo>
                    <a:cubicBezTo>
                      <a:pt x="448" y="244"/>
                      <a:pt x="448" y="248"/>
                      <a:pt x="450" y="252"/>
                    </a:cubicBezTo>
                    <a:cubicBezTo>
                      <a:pt x="429" y="273"/>
                      <a:pt x="409" y="292"/>
                      <a:pt x="389" y="314"/>
                    </a:cubicBezTo>
                    <a:cubicBezTo>
                      <a:pt x="381" y="322"/>
                      <a:pt x="373" y="326"/>
                      <a:pt x="362" y="324"/>
                    </a:cubicBezTo>
                    <a:cubicBezTo>
                      <a:pt x="356" y="323"/>
                      <a:pt x="350" y="323"/>
                      <a:pt x="345" y="323"/>
                    </a:cubicBezTo>
                    <a:cubicBezTo>
                      <a:pt x="328" y="323"/>
                      <a:pt x="310" y="323"/>
                      <a:pt x="293" y="323"/>
                    </a:cubicBezTo>
                    <a:cubicBezTo>
                      <a:pt x="287" y="323"/>
                      <a:pt x="281" y="323"/>
                      <a:pt x="275" y="323"/>
                    </a:cubicBezTo>
                    <a:cubicBezTo>
                      <a:pt x="258" y="324"/>
                      <a:pt x="241" y="324"/>
                      <a:pt x="224" y="324"/>
                    </a:cubicBezTo>
                    <a:cubicBezTo>
                      <a:pt x="218" y="324"/>
                      <a:pt x="212" y="324"/>
                      <a:pt x="207" y="324"/>
                    </a:cubicBezTo>
                    <a:cubicBezTo>
                      <a:pt x="190" y="324"/>
                      <a:pt x="172" y="324"/>
                      <a:pt x="155" y="324"/>
                    </a:cubicBezTo>
                    <a:cubicBezTo>
                      <a:pt x="149" y="323"/>
                      <a:pt x="143" y="323"/>
                      <a:pt x="138" y="323"/>
                    </a:cubicBezTo>
                    <a:cubicBezTo>
                      <a:pt x="120" y="323"/>
                      <a:pt x="103" y="323"/>
                      <a:pt x="86" y="324"/>
                    </a:cubicBezTo>
                    <a:cubicBezTo>
                      <a:pt x="85" y="324"/>
                      <a:pt x="85" y="324"/>
                      <a:pt x="84" y="324"/>
                    </a:cubicBezTo>
                    <a:cubicBezTo>
                      <a:pt x="76" y="310"/>
                      <a:pt x="61" y="300"/>
                      <a:pt x="44" y="300"/>
                    </a:cubicBezTo>
                    <a:cubicBezTo>
                      <a:pt x="20" y="300"/>
                      <a:pt x="0" y="321"/>
                      <a:pt x="0" y="346"/>
                    </a:cubicBezTo>
                    <a:cubicBezTo>
                      <a:pt x="0" y="371"/>
                      <a:pt x="20" y="392"/>
                      <a:pt x="44" y="392"/>
                    </a:cubicBezTo>
                    <a:cubicBezTo>
                      <a:pt x="49" y="392"/>
                      <a:pt x="54" y="391"/>
                      <a:pt x="58" y="389"/>
                    </a:cubicBezTo>
                    <a:cubicBezTo>
                      <a:pt x="48" y="397"/>
                      <a:pt x="41" y="410"/>
                      <a:pt x="41" y="423"/>
                    </a:cubicBezTo>
                    <a:cubicBezTo>
                      <a:pt x="41" y="447"/>
                      <a:pt x="61" y="467"/>
                      <a:pt x="87" y="467"/>
                    </a:cubicBezTo>
                    <a:cubicBezTo>
                      <a:pt x="104" y="467"/>
                      <a:pt x="119" y="458"/>
                      <a:pt x="127" y="444"/>
                    </a:cubicBezTo>
                    <a:cubicBezTo>
                      <a:pt x="135" y="444"/>
                      <a:pt x="144" y="444"/>
                      <a:pt x="152" y="444"/>
                    </a:cubicBezTo>
                    <a:cubicBezTo>
                      <a:pt x="158" y="444"/>
                      <a:pt x="164" y="444"/>
                      <a:pt x="170" y="444"/>
                    </a:cubicBezTo>
                    <a:cubicBezTo>
                      <a:pt x="186" y="444"/>
                      <a:pt x="203" y="444"/>
                      <a:pt x="220" y="444"/>
                    </a:cubicBezTo>
                    <a:cubicBezTo>
                      <a:pt x="226" y="444"/>
                      <a:pt x="232" y="444"/>
                      <a:pt x="238" y="444"/>
                    </a:cubicBezTo>
                    <a:cubicBezTo>
                      <a:pt x="255" y="444"/>
                      <a:pt x="273" y="444"/>
                      <a:pt x="290" y="444"/>
                    </a:cubicBezTo>
                    <a:cubicBezTo>
                      <a:pt x="296" y="444"/>
                      <a:pt x="302" y="444"/>
                      <a:pt x="307" y="444"/>
                    </a:cubicBezTo>
                    <a:cubicBezTo>
                      <a:pt x="325" y="444"/>
                      <a:pt x="341" y="444"/>
                      <a:pt x="358" y="444"/>
                    </a:cubicBezTo>
                    <a:cubicBezTo>
                      <a:pt x="364" y="444"/>
                      <a:pt x="370" y="444"/>
                      <a:pt x="376" y="444"/>
                    </a:cubicBezTo>
                    <a:cubicBezTo>
                      <a:pt x="393" y="444"/>
                      <a:pt x="410" y="444"/>
                      <a:pt x="428" y="444"/>
                    </a:cubicBezTo>
                    <a:cubicBezTo>
                      <a:pt x="434" y="444"/>
                      <a:pt x="439" y="444"/>
                      <a:pt x="445" y="444"/>
                    </a:cubicBezTo>
                    <a:cubicBezTo>
                      <a:pt x="468" y="445"/>
                      <a:pt x="485" y="436"/>
                      <a:pt x="501" y="419"/>
                    </a:cubicBezTo>
                    <a:cubicBezTo>
                      <a:pt x="524" y="395"/>
                      <a:pt x="547" y="371"/>
                      <a:pt x="572" y="348"/>
                    </a:cubicBezTo>
                    <a:cubicBezTo>
                      <a:pt x="589" y="333"/>
                      <a:pt x="598" y="315"/>
                      <a:pt x="598" y="292"/>
                    </a:cubicBezTo>
                    <a:cubicBezTo>
                      <a:pt x="598" y="286"/>
                      <a:pt x="598" y="280"/>
                      <a:pt x="598" y="275"/>
                    </a:cubicBezTo>
                    <a:cubicBezTo>
                      <a:pt x="598" y="257"/>
                      <a:pt x="598" y="240"/>
                      <a:pt x="598" y="223"/>
                    </a:cubicBezTo>
                    <a:cubicBezTo>
                      <a:pt x="598" y="218"/>
                      <a:pt x="598" y="212"/>
                      <a:pt x="598" y="206"/>
                    </a:cubicBezTo>
                    <a:cubicBezTo>
                      <a:pt x="598" y="189"/>
                      <a:pt x="598" y="172"/>
                      <a:pt x="598" y="154"/>
                    </a:cubicBezTo>
                    <a:cubicBezTo>
                      <a:pt x="598" y="148"/>
                      <a:pt x="598" y="143"/>
                      <a:pt x="598" y="137"/>
                    </a:cubicBezTo>
                    <a:cubicBezTo>
                      <a:pt x="598" y="120"/>
                      <a:pt x="598" y="104"/>
                      <a:pt x="598" y="88"/>
                    </a:cubicBezTo>
                    <a:cubicBezTo>
                      <a:pt x="612" y="80"/>
                      <a:pt x="622" y="65"/>
                      <a:pt x="622" y="47"/>
                    </a:cubicBezTo>
                    <a:cubicBezTo>
                      <a:pt x="622" y="21"/>
                      <a:pt x="601" y="0"/>
                      <a:pt x="575" y="0"/>
                    </a:cubicBezTo>
                    <a:close/>
                    <a:moveTo>
                      <a:pt x="44" y="373"/>
                    </a:moveTo>
                    <a:cubicBezTo>
                      <a:pt x="30" y="373"/>
                      <a:pt x="19" y="361"/>
                      <a:pt x="19" y="346"/>
                    </a:cubicBezTo>
                    <a:cubicBezTo>
                      <a:pt x="19" y="331"/>
                      <a:pt x="30" y="319"/>
                      <a:pt x="44" y="319"/>
                    </a:cubicBezTo>
                    <a:cubicBezTo>
                      <a:pt x="58" y="319"/>
                      <a:pt x="70" y="331"/>
                      <a:pt x="70" y="346"/>
                    </a:cubicBezTo>
                    <a:cubicBezTo>
                      <a:pt x="70" y="361"/>
                      <a:pt x="58" y="373"/>
                      <a:pt x="44" y="373"/>
                    </a:cubicBezTo>
                    <a:close/>
                    <a:moveTo>
                      <a:pt x="575" y="75"/>
                    </a:moveTo>
                    <a:cubicBezTo>
                      <a:pt x="559" y="75"/>
                      <a:pt x="547" y="62"/>
                      <a:pt x="547" y="47"/>
                    </a:cubicBezTo>
                    <a:cubicBezTo>
                      <a:pt x="547" y="32"/>
                      <a:pt x="559" y="19"/>
                      <a:pt x="575" y="19"/>
                    </a:cubicBezTo>
                    <a:cubicBezTo>
                      <a:pt x="590" y="19"/>
                      <a:pt x="602" y="32"/>
                      <a:pt x="602" y="47"/>
                    </a:cubicBezTo>
                    <a:cubicBezTo>
                      <a:pt x="602" y="62"/>
                      <a:pt x="590" y="75"/>
                      <a:pt x="575" y="75"/>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73" name="Freeform 20"/>
              <p:cNvSpPr>
                <a:spLocks noEditPoints="1"/>
              </p:cNvSpPr>
              <p:nvPr/>
            </p:nvSpPr>
            <p:spPr bwMode="gray">
              <a:xfrm>
                <a:off x="2673" y="1005"/>
                <a:ext cx="206" cy="549"/>
              </a:xfrm>
              <a:custGeom>
                <a:avLst/>
                <a:gdLst>
                  <a:gd name="T0" fmla="*/ 87 w 87"/>
                  <a:gd name="T1" fmla="*/ 46 h 232"/>
                  <a:gd name="T2" fmla="*/ 43 w 87"/>
                  <a:gd name="T3" fmla="*/ 0 h 232"/>
                  <a:gd name="T4" fmla="*/ 0 w 87"/>
                  <a:gd name="T5" fmla="*/ 46 h 232"/>
                  <a:gd name="T6" fmla="*/ 21 w 87"/>
                  <a:gd name="T7" fmla="*/ 85 h 232"/>
                  <a:gd name="T8" fmla="*/ 21 w 87"/>
                  <a:gd name="T9" fmla="*/ 101 h 232"/>
                  <a:gd name="T10" fmla="*/ 23 w 87"/>
                  <a:gd name="T11" fmla="*/ 148 h 232"/>
                  <a:gd name="T12" fmla="*/ 0 w 87"/>
                  <a:gd name="T13" fmla="*/ 187 h 232"/>
                  <a:gd name="T14" fmla="*/ 43 w 87"/>
                  <a:gd name="T15" fmla="*/ 232 h 232"/>
                  <a:gd name="T16" fmla="*/ 87 w 87"/>
                  <a:gd name="T17" fmla="*/ 187 h 232"/>
                  <a:gd name="T18" fmla="*/ 64 w 87"/>
                  <a:gd name="T19" fmla="*/ 148 h 232"/>
                  <a:gd name="T20" fmla="*/ 65 w 87"/>
                  <a:gd name="T21" fmla="*/ 122 h 232"/>
                  <a:gd name="T22" fmla="*/ 65 w 87"/>
                  <a:gd name="T23" fmla="*/ 105 h 232"/>
                  <a:gd name="T24" fmla="*/ 64 w 87"/>
                  <a:gd name="T25" fmla="*/ 86 h 232"/>
                  <a:gd name="T26" fmla="*/ 87 w 87"/>
                  <a:gd name="T27" fmla="*/ 46 h 232"/>
                  <a:gd name="T28" fmla="*/ 67 w 87"/>
                  <a:gd name="T29" fmla="*/ 187 h 232"/>
                  <a:gd name="T30" fmla="*/ 43 w 87"/>
                  <a:gd name="T31" fmla="*/ 213 h 232"/>
                  <a:gd name="T32" fmla="*/ 19 w 87"/>
                  <a:gd name="T33" fmla="*/ 187 h 232"/>
                  <a:gd name="T34" fmla="*/ 43 w 87"/>
                  <a:gd name="T35" fmla="*/ 162 h 232"/>
                  <a:gd name="T36" fmla="*/ 67 w 87"/>
                  <a:gd name="T37" fmla="*/ 187 h 232"/>
                  <a:gd name="T38" fmla="*/ 43 w 87"/>
                  <a:gd name="T39" fmla="*/ 72 h 232"/>
                  <a:gd name="T40" fmla="*/ 19 w 87"/>
                  <a:gd name="T41" fmla="*/ 46 h 232"/>
                  <a:gd name="T42" fmla="*/ 43 w 87"/>
                  <a:gd name="T43" fmla="*/ 19 h 232"/>
                  <a:gd name="T44" fmla="*/ 67 w 87"/>
                  <a:gd name="T45" fmla="*/ 46 h 232"/>
                  <a:gd name="T46" fmla="*/ 43 w 87"/>
                  <a:gd name="T4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232">
                    <a:moveTo>
                      <a:pt x="87" y="46"/>
                    </a:moveTo>
                    <a:cubicBezTo>
                      <a:pt x="87" y="20"/>
                      <a:pt x="67" y="0"/>
                      <a:pt x="43" y="0"/>
                    </a:cubicBezTo>
                    <a:cubicBezTo>
                      <a:pt x="19" y="0"/>
                      <a:pt x="0" y="20"/>
                      <a:pt x="0" y="46"/>
                    </a:cubicBezTo>
                    <a:cubicBezTo>
                      <a:pt x="0" y="63"/>
                      <a:pt x="8" y="77"/>
                      <a:pt x="21" y="85"/>
                    </a:cubicBezTo>
                    <a:cubicBezTo>
                      <a:pt x="21" y="91"/>
                      <a:pt x="21" y="96"/>
                      <a:pt x="21" y="101"/>
                    </a:cubicBezTo>
                    <a:cubicBezTo>
                      <a:pt x="22" y="117"/>
                      <a:pt x="22" y="132"/>
                      <a:pt x="23" y="148"/>
                    </a:cubicBezTo>
                    <a:cubicBezTo>
                      <a:pt x="9" y="156"/>
                      <a:pt x="0" y="170"/>
                      <a:pt x="0" y="187"/>
                    </a:cubicBezTo>
                    <a:cubicBezTo>
                      <a:pt x="0" y="212"/>
                      <a:pt x="19" y="232"/>
                      <a:pt x="43" y="232"/>
                    </a:cubicBezTo>
                    <a:cubicBezTo>
                      <a:pt x="67" y="232"/>
                      <a:pt x="87" y="212"/>
                      <a:pt x="87" y="187"/>
                    </a:cubicBezTo>
                    <a:cubicBezTo>
                      <a:pt x="87" y="170"/>
                      <a:pt x="77" y="156"/>
                      <a:pt x="64" y="148"/>
                    </a:cubicBezTo>
                    <a:cubicBezTo>
                      <a:pt x="64" y="139"/>
                      <a:pt x="64" y="130"/>
                      <a:pt x="65" y="122"/>
                    </a:cubicBezTo>
                    <a:cubicBezTo>
                      <a:pt x="63" y="116"/>
                      <a:pt x="63" y="110"/>
                      <a:pt x="65" y="105"/>
                    </a:cubicBezTo>
                    <a:cubicBezTo>
                      <a:pt x="65" y="98"/>
                      <a:pt x="64" y="92"/>
                      <a:pt x="64" y="86"/>
                    </a:cubicBezTo>
                    <a:cubicBezTo>
                      <a:pt x="77" y="78"/>
                      <a:pt x="87" y="63"/>
                      <a:pt x="87" y="46"/>
                    </a:cubicBezTo>
                    <a:close/>
                    <a:moveTo>
                      <a:pt x="67" y="187"/>
                    </a:moveTo>
                    <a:cubicBezTo>
                      <a:pt x="67" y="201"/>
                      <a:pt x="56" y="213"/>
                      <a:pt x="43" y="213"/>
                    </a:cubicBezTo>
                    <a:cubicBezTo>
                      <a:pt x="30" y="213"/>
                      <a:pt x="19" y="201"/>
                      <a:pt x="19" y="187"/>
                    </a:cubicBezTo>
                    <a:cubicBezTo>
                      <a:pt x="19" y="173"/>
                      <a:pt x="30" y="162"/>
                      <a:pt x="43" y="162"/>
                    </a:cubicBezTo>
                    <a:cubicBezTo>
                      <a:pt x="56" y="162"/>
                      <a:pt x="67" y="173"/>
                      <a:pt x="67" y="187"/>
                    </a:cubicBezTo>
                    <a:close/>
                    <a:moveTo>
                      <a:pt x="43" y="72"/>
                    </a:moveTo>
                    <a:cubicBezTo>
                      <a:pt x="30" y="72"/>
                      <a:pt x="19" y="60"/>
                      <a:pt x="19" y="46"/>
                    </a:cubicBezTo>
                    <a:cubicBezTo>
                      <a:pt x="19" y="31"/>
                      <a:pt x="30" y="19"/>
                      <a:pt x="43" y="19"/>
                    </a:cubicBezTo>
                    <a:cubicBezTo>
                      <a:pt x="56" y="19"/>
                      <a:pt x="67" y="31"/>
                      <a:pt x="67" y="46"/>
                    </a:cubicBezTo>
                    <a:cubicBezTo>
                      <a:pt x="67" y="60"/>
                      <a:pt x="56" y="72"/>
                      <a:pt x="43" y="72"/>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sp>
            <p:nvSpPr>
              <p:cNvPr id="274" name="Freeform 21"/>
              <p:cNvSpPr>
                <a:spLocks noEditPoints="1"/>
              </p:cNvSpPr>
              <p:nvPr/>
            </p:nvSpPr>
            <p:spPr bwMode="gray">
              <a:xfrm>
                <a:off x="3371" y="946"/>
                <a:ext cx="459" cy="471"/>
              </a:xfrm>
              <a:custGeom>
                <a:avLst/>
                <a:gdLst>
                  <a:gd name="T0" fmla="*/ 46 w 194"/>
                  <a:gd name="T1" fmla="*/ 109 h 199"/>
                  <a:gd name="T2" fmla="*/ 0 w 194"/>
                  <a:gd name="T3" fmla="*/ 154 h 199"/>
                  <a:gd name="T4" fmla="*/ 46 w 194"/>
                  <a:gd name="T5" fmla="*/ 199 h 199"/>
                  <a:gd name="T6" fmla="*/ 92 w 194"/>
                  <a:gd name="T7" fmla="*/ 154 h 199"/>
                  <a:gd name="T8" fmla="*/ 90 w 194"/>
                  <a:gd name="T9" fmla="*/ 141 h 199"/>
                  <a:gd name="T10" fmla="*/ 138 w 194"/>
                  <a:gd name="T11" fmla="*/ 93 h 199"/>
                  <a:gd name="T12" fmla="*/ 149 w 194"/>
                  <a:gd name="T13" fmla="*/ 95 h 199"/>
                  <a:gd name="T14" fmla="*/ 194 w 194"/>
                  <a:gd name="T15" fmla="*/ 48 h 199"/>
                  <a:gd name="T16" fmla="*/ 149 w 194"/>
                  <a:gd name="T17" fmla="*/ 0 h 199"/>
                  <a:gd name="T18" fmla="*/ 104 w 194"/>
                  <a:gd name="T19" fmla="*/ 48 h 199"/>
                  <a:gd name="T20" fmla="*/ 107 w 194"/>
                  <a:gd name="T21" fmla="*/ 65 h 199"/>
                  <a:gd name="T22" fmla="*/ 61 w 194"/>
                  <a:gd name="T23" fmla="*/ 112 h 199"/>
                  <a:gd name="T24" fmla="*/ 46 w 194"/>
                  <a:gd name="T25" fmla="*/ 109 h 199"/>
                  <a:gd name="T26" fmla="*/ 149 w 194"/>
                  <a:gd name="T27" fmla="*/ 20 h 199"/>
                  <a:gd name="T28" fmla="*/ 174 w 194"/>
                  <a:gd name="T29" fmla="*/ 48 h 199"/>
                  <a:gd name="T30" fmla="*/ 149 w 194"/>
                  <a:gd name="T31" fmla="*/ 75 h 199"/>
                  <a:gd name="T32" fmla="*/ 123 w 194"/>
                  <a:gd name="T33" fmla="*/ 48 h 199"/>
                  <a:gd name="T34" fmla="*/ 149 w 194"/>
                  <a:gd name="T35" fmla="*/ 2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99">
                    <a:moveTo>
                      <a:pt x="46" y="109"/>
                    </a:moveTo>
                    <a:cubicBezTo>
                      <a:pt x="21" y="109"/>
                      <a:pt x="0" y="129"/>
                      <a:pt x="0" y="154"/>
                    </a:cubicBezTo>
                    <a:cubicBezTo>
                      <a:pt x="0" y="179"/>
                      <a:pt x="21" y="199"/>
                      <a:pt x="46" y="199"/>
                    </a:cubicBezTo>
                    <a:cubicBezTo>
                      <a:pt x="71" y="199"/>
                      <a:pt x="92" y="179"/>
                      <a:pt x="92" y="154"/>
                    </a:cubicBezTo>
                    <a:cubicBezTo>
                      <a:pt x="92" y="149"/>
                      <a:pt x="91" y="145"/>
                      <a:pt x="90" y="141"/>
                    </a:cubicBezTo>
                    <a:cubicBezTo>
                      <a:pt x="106" y="125"/>
                      <a:pt x="122" y="109"/>
                      <a:pt x="138" y="93"/>
                    </a:cubicBezTo>
                    <a:cubicBezTo>
                      <a:pt x="142" y="94"/>
                      <a:pt x="145" y="95"/>
                      <a:pt x="149" y="95"/>
                    </a:cubicBezTo>
                    <a:cubicBezTo>
                      <a:pt x="173" y="95"/>
                      <a:pt x="194" y="74"/>
                      <a:pt x="194" y="48"/>
                    </a:cubicBezTo>
                    <a:cubicBezTo>
                      <a:pt x="194" y="22"/>
                      <a:pt x="173" y="0"/>
                      <a:pt x="149" y="0"/>
                    </a:cubicBezTo>
                    <a:cubicBezTo>
                      <a:pt x="124" y="0"/>
                      <a:pt x="104" y="22"/>
                      <a:pt x="104" y="48"/>
                    </a:cubicBezTo>
                    <a:cubicBezTo>
                      <a:pt x="104" y="54"/>
                      <a:pt x="105" y="60"/>
                      <a:pt x="107" y="65"/>
                    </a:cubicBezTo>
                    <a:cubicBezTo>
                      <a:pt x="92" y="81"/>
                      <a:pt x="76" y="96"/>
                      <a:pt x="61" y="112"/>
                    </a:cubicBezTo>
                    <a:cubicBezTo>
                      <a:pt x="56" y="110"/>
                      <a:pt x="51" y="109"/>
                      <a:pt x="46" y="109"/>
                    </a:cubicBezTo>
                    <a:close/>
                    <a:moveTo>
                      <a:pt x="149" y="20"/>
                    </a:moveTo>
                    <a:cubicBezTo>
                      <a:pt x="163" y="20"/>
                      <a:pt x="174" y="32"/>
                      <a:pt x="174" y="48"/>
                    </a:cubicBezTo>
                    <a:cubicBezTo>
                      <a:pt x="174" y="63"/>
                      <a:pt x="163" y="75"/>
                      <a:pt x="149" y="75"/>
                    </a:cubicBezTo>
                    <a:cubicBezTo>
                      <a:pt x="135" y="75"/>
                      <a:pt x="123" y="63"/>
                      <a:pt x="123" y="48"/>
                    </a:cubicBezTo>
                    <a:cubicBezTo>
                      <a:pt x="123" y="32"/>
                      <a:pt x="135" y="20"/>
                      <a:pt x="149" y="20"/>
                    </a:cubicBez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noAutofit/>
              </a:bodyPr>
              <a:lstStyle/>
              <a:p>
                <a:endParaRPr lang="en-US" sz="100" dirty="0">
                  <a:latin typeface="Siemens Sans Global" pitchFamily="2" charset="-122"/>
                  <a:ea typeface="Siemens Sans Global" pitchFamily="2" charset="-122"/>
                  <a:cs typeface="Siemens Sans Global" pitchFamily="2" charset="-122"/>
                  <a:sym typeface="Siemens Sans Global" pitchFamily="2" charset="-122"/>
                </a:endParaRPr>
              </a:p>
            </p:txBody>
          </p:sp>
        </p:grpSp>
      </p:grpSp>
      <p:grpSp>
        <p:nvGrpSpPr>
          <p:cNvPr id="336" name="Group 335"/>
          <p:cNvGrpSpPr>
            <a:grpSpLocks noChangeAspect="1"/>
          </p:cNvGrpSpPr>
          <p:nvPr/>
        </p:nvGrpSpPr>
        <p:grpSpPr>
          <a:xfrm>
            <a:off x="9459167" y="5289729"/>
            <a:ext cx="380844" cy="346745"/>
            <a:chOff x="7279332" y="5176169"/>
            <a:chExt cx="374798" cy="341240"/>
          </a:xfrm>
        </p:grpSpPr>
        <p:sp>
          <p:nvSpPr>
            <p:cNvPr id="337" name="Freeform 111"/>
            <p:cNvSpPr>
              <a:spLocks noChangeAspect="1" noEditPoints="1"/>
            </p:cNvSpPr>
            <p:nvPr/>
          </p:nvSpPr>
          <p:spPr bwMode="auto">
            <a:xfrm>
              <a:off x="7387263" y="5250149"/>
              <a:ext cx="212310" cy="213255"/>
            </a:xfrm>
            <a:custGeom>
              <a:avLst/>
              <a:gdLst>
                <a:gd name="T0" fmla="*/ 982 w 2028"/>
                <a:gd name="T1" fmla="*/ 1 h 2037"/>
                <a:gd name="T2" fmla="*/ 0 w 2028"/>
                <a:gd name="T3" fmla="*/ 1018 h 2037"/>
                <a:gd name="T4" fmla="*/ 981 w 2028"/>
                <a:gd name="T5" fmla="*/ 2036 h 2037"/>
                <a:gd name="T6" fmla="*/ 1871 w 2028"/>
                <a:gd name="T7" fmla="*/ 1562 h 2037"/>
                <a:gd name="T8" fmla="*/ 2028 w 2028"/>
                <a:gd name="T9" fmla="*/ 1018 h 2037"/>
                <a:gd name="T10" fmla="*/ 1067 w 2028"/>
                <a:gd name="T11" fmla="*/ 1456 h 2037"/>
                <a:gd name="T12" fmla="*/ 1438 w 2028"/>
                <a:gd name="T13" fmla="*/ 1072 h 2037"/>
                <a:gd name="T14" fmla="*/ 1067 w 2028"/>
                <a:gd name="T15" fmla="*/ 1456 h 2037"/>
                <a:gd name="T16" fmla="*/ 1289 w 2028"/>
                <a:gd name="T17" fmla="*/ 1887 h 2037"/>
                <a:gd name="T18" fmla="*/ 1742 w 2028"/>
                <a:gd name="T19" fmla="*/ 1562 h 2037"/>
                <a:gd name="T20" fmla="*/ 1300 w 2028"/>
                <a:gd name="T21" fmla="*/ 1677 h 2037"/>
                <a:gd name="T22" fmla="*/ 1067 w 2028"/>
                <a:gd name="T23" fmla="*/ 1562 h 2037"/>
                <a:gd name="T24" fmla="*/ 1465 w 2028"/>
                <a:gd name="T25" fmla="*/ 479 h 2037"/>
                <a:gd name="T26" fmla="*/ 1745 w 2028"/>
                <a:gd name="T27" fmla="*/ 479 h 2037"/>
                <a:gd name="T28" fmla="*/ 1067 w 2028"/>
                <a:gd name="T29" fmla="*/ 479 h 2037"/>
                <a:gd name="T30" fmla="*/ 1301 w 2028"/>
                <a:gd name="T31" fmla="*/ 361 h 2037"/>
                <a:gd name="T32" fmla="*/ 1067 w 2028"/>
                <a:gd name="T33" fmla="*/ 479 h 2037"/>
                <a:gd name="T34" fmla="*/ 1067 w 2028"/>
                <a:gd name="T35" fmla="*/ 586 h 2037"/>
                <a:gd name="T36" fmla="*/ 1438 w 2028"/>
                <a:gd name="T37" fmla="*/ 965 h 2037"/>
                <a:gd name="T38" fmla="*/ 1920 w 2028"/>
                <a:gd name="T39" fmla="*/ 1072 h 2037"/>
                <a:gd name="T40" fmla="*/ 1494 w 2028"/>
                <a:gd name="T41" fmla="*/ 1456 h 2037"/>
                <a:gd name="T42" fmla="*/ 1920 w 2028"/>
                <a:gd name="T43" fmla="*/ 1072 h 2037"/>
                <a:gd name="T44" fmla="*/ 1544 w 2028"/>
                <a:gd name="T45" fmla="*/ 965 h 2037"/>
                <a:gd name="T46" fmla="*/ 1812 w 2028"/>
                <a:gd name="T47" fmla="*/ 586 h 2037"/>
                <a:gd name="T48" fmla="*/ 536 w 2028"/>
                <a:gd name="T49" fmla="*/ 1562 h 2037"/>
                <a:gd name="T50" fmla="*/ 286 w 2028"/>
                <a:gd name="T51" fmla="*/ 1562 h 2037"/>
                <a:gd name="T52" fmla="*/ 960 w 2028"/>
                <a:gd name="T53" fmla="*/ 1562 h 2037"/>
                <a:gd name="T54" fmla="*/ 699 w 2028"/>
                <a:gd name="T55" fmla="*/ 1677 h 2037"/>
                <a:gd name="T56" fmla="*/ 960 w 2028"/>
                <a:gd name="T57" fmla="*/ 1562 h 2037"/>
                <a:gd name="T58" fmla="*/ 960 w 2028"/>
                <a:gd name="T59" fmla="*/ 1456 h 2037"/>
                <a:gd name="T60" fmla="*/ 561 w 2028"/>
                <a:gd name="T61" fmla="*/ 1072 h 2037"/>
                <a:gd name="T62" fmla="*/ 455 w 2028"/>
                <a:gd name="T63" fmla="*/ 1072 h 2037"/>
                <a:gd name="T64" fmla="*/ 218 w 2028"/>
                <a:gd name="T65" fmla="*/ 1456 h 2037"/>
                <a:gd name="T66" fmla="*/ 455 w 2028"/>
                <a:gd name="T67" fmla="*/ 1072 h 2037"/>
                <a:gd name="T68" fmla="*/ 455 w 2028"/>
                <a:gd name="T69" fmla="*/ 965 h 2037"/>
                <a:gd name="T70" fmla="*/ 215 w 2028"/>
                <a:gd name="T71" fmla="*/ 586 h 2037"/>
                <a:gd name="T72" fmla="*/ 960 w 2028"/>
                <a:gd name="T73" fmla="*/ 111 h 2037"/>
                <a:gd name="T74" fmla="*/ 648 w 2028"/>
                <a:gd name="T75" fmla="*/ 479 h 2037"/>
                <a:gd name="T76" fmla="*/ 960 w 2028"/>
                <a:gd name="T77" fmla="*/ 111 h 2037"/>
                <a:gd name="T78" fmla="*/ 699 w 2028"/>
                <a:gd name="T79" fmla="*/ 164 h 2037"/>
                <a:gd name="T80" fmla="*/ 282 w 2028"/>
                <a:gd name="T81" fmla="*/ 479 h 2037"/>
                <a:gd name="T82" fmla="*/ 960 w 2028"/>
                <a:gd name="T83" fmla="*/ 965 h 2037"/>
                <a:gd name="T84" fmla="*/ 615 w 2028"/>
                <a:gd name="T85" fmla="*/ 586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28" h="2037">
                  <a:moveTo>
                    <a:pt x="1014" y="0"/>
                  </a:moveTo>
                  <a:cubicBezTo>
                    <a:pt x="1014" y="0"/>
                    <a:pt x="985" y="1"/>
                    <a:pt x="982" y="1"/>
                  </a:cubicBezTo>
                  <a:cubicBezTo>
                    <a:pt x="719" y="9"/>
                    <a:pt x="472" y="119"/>
                    <a:pt x="287" y="310"/>
                  </a:cubicBezTo>
                  <a:cubicBezTo>
                    <a:pt x="102" y="501"/>
                    <a:pt x="0" y="753"/>
                    <a:pt x="0" y="1018"/>
                  </a:cubicBezTo>
                  <a:cubicBezTo>
                    <a:pt x="0" y="1284"/>
                    <a:pt x="102" y="1536"/>
                    <a:pt x="287" y="1728"/>
                  </a:cubicBezTo>
                  <a:cubicBezTo>
                    <a:pt x="471" y="1918"/>
                    <a:pt x="718" y="2028"/>
                    <a:pt x="981" y="2036"/>
                  </a:cubicBezTo>
                  <a:cubicBezTo>
                    <a:pt x="994" y="2037"/>
                    <a:pt x="1014" y="2037"/>
                    <a:pt x="1014" y="2037"/>
                  </a:cubicBezTo>
                  <a:cubicBezTo>
                    <a:pt x="1364" y="2037"/>
                    <a:pt x="1683" y="1859"/>
                    <a:pt x="1871" y="1562"/>
                  </a:cubicBezTo>
                  <a:cubicBezTo>
                    <a:pt x="1882" y="1544"/>
                    <a:pt x="1882" y="1544"/>
                    <a:pt x="1882" y="1544"/>
                  </a:cubicBezTo>
                  <a:cubicBezTo>
                    <a:pt x="1977" y="1386"/>
                    <a:pt x="2028" y="1204"/>
                    <a:pt x="2028" y="1018"/>
                  </a:cubicBezTo>
                  <a:cubicBezTo>
                    <a:pt x="2028" y="457"/>
                    <a:pt x="1573" y="0"/>
                    <a:pt x="1014" y="0"/>
                  </a:cubicBezTo>
                  <a:close/>
                  <a:moveTo>
                    <a:pt x="1067" y="1456"/>
                  </a:moveTo>
                  <a:cubicBezTo>
                    <a:pt x="1067" y="1072"/>
                    <a:pt x="1067" y="1072"/>
                    <a:pt x="1067" y="1072"/>
                  </a:cubicBezTo>
                  <a:cubicBezTo>
                    <a:pt x="1438" y="1072"/>
                    <a:pt x="1438" y="1072"/>
                    <a:pt x="1438" y="1072"/>
                  </a:cubicBezTo>
                  <a:cubicBezTo>
                    <a:pt x="1434" y="1209"/>
                    <a:pt x="1416" y="1338"/>
                    <a:pt x="1383" y="1456"/>
                  </a:cubicBezTo>
                  <a:lnTo>
                    <a:pt x="1067" y="1456"/>
                  </a:lnTo>
                  <a:close/>
                  <a:moveTo>
                    <a:pt x="1742" y="1562"/>
                  </a:moveTo>
                  <a:cubicBezTo>
                    <a:pt x="1628" y="1716"/>
                    <a:pt x="1470" y="1829"/>
                    <a:pt x="1289" y="1887"/>
                  </a:cubicBezTo>
                  <a:cubicBezTo>
                    <a:pt x="1360" y="1805"/>
                    <a:pt x="1420" y="1695"/>
                    <a:pt x="1464" y="1562"/>
                  </a:cubicBezTo>
                  <a:lnTo>
                    <a:pt x="1742" y="1562"/>
                  </a:lnTo>
                  <a:close/>
                  <a:moveTo>
                    <a:pt x="1350" y="1562"/>
                  </a:moveTo>
                  <a:cubicBezTo>
                    <a:pt x="1336" y="1601"/>
                    <a:pt x="1319" y="1640"/>
                    <a:pt x="1300" y="1677"/>
                  </a:cubicBezTo>
                  <a:cubicBezTo>
                    <a:pt x="1235" y="1805"/>
                    <a:pt x="1152" y="1890"/>
                    <a:pt x="1067" y="1919"/>
                  </a:cubicBezTo>
                  <a:cubicBezTo>
                    <a:pt x="1067" y="1562"/>
                    <a:pt x="1067" y="1562"/>
                    <a:pt x="1067" y="1562"/>
                  </a:cubicBezTo>
                  <a:lnTo>
                    <a:pt x="1350" y="1562"/>
                  </a:lnTo>
                  <a:close/>
                  <a:moveTo>
                    <a:pt x="1465" y="479"/>
                  </a:moveTo>
                  <a:cubicBezTo>
                    <a:pt x="1421" y="345"/>
                    <a:pt x="1361" y="232"/>
                    <a:pt x="1289" y="150"/>
                  </a:cubicBezTo>
                  <a:cubicBezTo>
                    <a:pt x="1471" y="208"/>
                    <a:pt x="1631" y="323"/>
                    <a:pt x="1745" y="479"/>
                  </a:cubicBezTo>
                  <a:lnTo>
                    <a:pt x="1465" y="479"/>
                  </a:lnTo>
                  <a:close/>
                  <a:moveTo>
                    <a:pt x="1067" y="479"/>
                  </a:moveTo>
                  <a:cubicBezTo>
                    <a:pt x="1067" y="118"/>
                    <a:pt x="1067" y="118"/>
                    <a:pt x="1067" y="118"/>
                  </a:cubicBezTo>
                  <a:cubicBezTo>
                    <a:pt x="1154" y="147"/>
                    <a:pt x="1234" y="231"/>
                    <a:pt x="1301" y="361"/>
                  </a:cubicBezTo>
                  <a:cubicBezTo>
                    <a:pt x="1319" y="396"/>
                    <a:pt x="1336" y="435"/>
                    <a:pt x="1352" y="479"/>
                  </a:cubicBezTo>
                  <a:lnTo>
                    <a:pt x="1067" y="479"/>
                  </a:lnTo>
                  <a:close/>
                  <a:moveTo>
                    <a:pt x="1067" y="965"/>
                  </a:moveTo>
                  <a:cubicBezTo>
                    <a:pt x="1067" y="586"/>
                    <a:pt x="1067" y="586"/>
                    <a:pt x="1067" y="586"/>
                  </a:cubicBezTo>
                  <a:cubicBezTo>
                    <a:pt x="1385" y="586"/>
                    <a:pt x="1385" y="586"/>
                    <a:pt x="1385" y="586"/>
                  </a:cubicBezTo>
                  <a:cubicBezTo>
                    <a:pt x="1416" y="702"/>
                    <a:pt x="1434" y="833"/>
                    <a:pt x="1438" y="965"/>
                  </a:cubicBezTo>
                  <a:lnTo>
                    <a:pt x="1067" y="965"/>
                  </a:lnTo>
                  <a:close/>
                  <a:moveTo>
                    <a:pt x="1920" y="1072"/>
                  </a:moveTo>
                  <a:cubicBezTo>
                    <a:pt x="1912" y="1206"/>
                    <a:pt x="1874" y="1338"/>
                    <a:pt x="1810" y="1456"/>
                  </a:cubicBezTo>
                  <a:cubicBezTo>
                    <a:pt x="1494" y="1456"/>
                    <a:pt x="1494" y="1456"/>
                    <a:pt x="1494" y="1456"/>
                  </a:cubicBezTo>
                  <a:cubicBezTo>
                    <a:pt x="1524" y="1335"/>
                    <a:pt x="1541" y="1206"/>
                    <a:pt x="1544" y="1072"/>
                  </a:cubicBezTo>
                  <a:lnTo>
                    <a:pt x="1920" y="1072"/>
                  </a:lnTo>
                  <a:close/>
                  <a:moveTo>
                    <a:pt x="1920" y="965"/>
                  </a:moveTo>
                  <a:cubicBezTo>
                    <a:pt x="1544" y="965"/>
                    <a:pt x="1544" y="965"/>
                    <a:pt x="1544" y="965"/>
                  </a:cubicBezTo>
                  <a:cubicBezTo>
                    <a:pt x="1541" y="831"/>
                    <a:pt x="1524" y="704"/>
                    <a:pt x="1495" y="586"/>
                  </a:cubicBezTo>
                  <a:cubicBezTo>
                    <a:pt x="1812" y="586"/>
                    <a:pt x="1812" y="586"/>
                    <a:pt x="1812" y="586"/>
                  </a:cubicBezTo>
                  <a:cubicBezTo>
                    <a:pt x="1875" y="702"/>
                    <a:pt x="1912" y="832"/>
                    <a:pt x="1920" y="965"/>
                  </a:cubicBezTo>
                  <a:close/>
                  <a:moveTo>
                    <a:pt x="536" y="1562"/>
                  </a:moveTo>
                  <a:cubicBezTo>
                    <a:pt x="577" y="1688"/>
                    <a:pt x="633" y="1794"/>
                    <a:pt x="698" y="1873"/>
                  </a:cubicBezTo>
                  <a:cubicBezTo>
                    <a:pt x="534" y="1812"/>
                    <a:pt x="390" y="1703"/>
                    <a:pt x="286" y="1562"/>
                  </a:cubicBezTo>
                  <a:lnTo>
                    <a:pt x="536" y="1562"/>
                  </a:lnTo>
                  <a:close/>
                  <a:moveTo>
                    <a:pt x="960" y="1562"/>
                  </a:moveTo>
                  <a:cubicBezTo>
                    <a:pt x="960" y="1926"/>
                    <a:pt x="960" y="1926"/>
                    <a:pt x="960" y="1926"/>
                  </a:cubicBezTo>
                  <a:cubicBezTo>
                    <a:pt x="864" y="1907"/>
                    <a:pt x="772" y="1820"/>
                    <a:pt x="699" y="1677"/>
                  </a:cubicBezTo>
                  <a:cubicBezTo>
                    <a:pt x="681" y="1641"/>
                    <a:pt x="664" y="1603"/>
                    <a:pt x="649" y="1562"/>
                  </a:cubicBezTo>
                  <a:lnTo>
                    <a:pt x="960" y="1562"/>
                  </a:lnTo>
                  <a:close/>
                  <a:moveTo>
                    <a:pt x="960" y="1072"/>
                  </a:moveTo>
                  <a:cubicBezTo>
                    <a:pt x="960" y="1456"/>
                    <a:pt x="960" y="1456"/>
                    <a:pt x="960" y="1456"/>
                  </a:cubicBezTo>
                  <a:cubicBezTo>
                    <a:pt x="615" y="1456"/>
                    <a:pt x="615" y="1456"/>
                    <a:pt x="615" y="1456"/>
                  </a:cubicBezTo>
                  <a:cubicBezTo>
                    <a:pt x="584" y="1338"/>
                    <a:pt x="566" y="1209"/>
                    <a:pt x="561" y="1072"/>
                  </a:cubicBezTo>
                  <a:lnTo>
                    <a:pt x="960" y="1072"/>
                  </a:lnTo>
                  <a:close/>
                  <a:moveTo>
                    <a:pt x="455" y="1072"/>
                  </a:moveTo>
                  <a:cubicBezTo>
                    <a:pt x="459" y="1206"/>
                    <a:pt x="476" y="1334"/>
                    <a:pt x="505" y="1456"/>
                  </a:cubicBezTo>
                  <a:cubicBezTo>
                    <a:pt x="218" y="1456"/>
                    <a:pt x="218" y="1456"/>
                    <a:pt x="218" y="1456"/>
                  </a:cubicBezTo>
                  <a:cubicBezTo>
                    <a:pt x="153" y="1338"/>
                    <a:pt x="115" y="1206"/>
                    <a:pt x="108" y="1072"/>
                  </a:cubicBezTo>
                  <a:lnTo>
                    <a:pt x="455" y="1072"/>
                  </a:lnTo>
                  <a:close/>
                  <a:moveTo>
                    <a:pt x="504" y="586"/>
                  </a:moveTo>
                  <a:cubicBezTo>
                    <a:pt x="475" y="705"/>
                    <a:pt x="459" y="832"/>
                    <a:pt x="455" y="965"/>
                  </a:cubicBezTo>
                  <a:cubicBezTo>
                    <a:pt x="108" y="965"/>
                    <a:pt x="108" y="965"/>
                    <a:pt x="108" y="965"/>
                  </a:cubicBezTo>
                  <a:cubicBezTo>
                    <a:pt x="115" y="833"/>
                    <a:pt x="152" y="702"/>
                    <a:pt x="215" y="586"/>
                  </a:cubicBezTo>
                  <a:lnTo>
                    <a:pt x="504" y="586"/>
                  </a:lnTo>
                  <a:close/>
                  <a:moveTo>
                    <a:pt x="960" y="111"/>
                  </a:moveTo>
                  <a:cubicBezTo>
                    <a:pt x="960" y="479"/>
                    <a:pt x="960" y="479"/>
                    <a:pt x="960" y="479"/>
                  </a:cubicBezTo>
                  <a:cubicBezTo>
                    <a:pt x="648" y="479"/>
                    <a:pt x="648" y="479"/>
                    <a:pt x="648" y="479"/>
                  </a:cubicBezTo>
                  <a:cubicBezTo>
                    <a:pt x="664" y="435"/>
                    <a:pt x="681" y="396"/>
                    <a:pt x="699" y="361"/>
                  </a:cubicBezTo>
                  <a:cubicBezTo>
                    <a:pt x="772" y="217"/>
                    <a:pt x="864" y="129"/>
                    <a:pt x="960" y="111"/>
                  </a:cubicBezTo>
                  <a:close/>
                  <a:moveTo>
                    <a:pt x="282" y="479"/>
                  </a:moveTo>
                  <a:cubicBezTo>
                    <a:pt x="388" y="336"/>
                    <a:pt x="533" y="226"/>
                    <a:pt x="699" y="164"/>
                  </a:cubicBezTo>
                  <a:cubicBezTo>
                    <a:pt x="632" y="245"/>
                    <a:pt x="576" y="352"/>
                    <a:pt x="534" y="479"/>
                  </a:cubicBezTo>
                  <a:lnTo>
                    <a:pt x="282" y="479"/>
                  </a:lnTo>
                  <a:close/>
                  <a:moveTo>
                    <a:pt x="960" y="586"/>
                  </a:moveTo>
                  <a:cubicBezTo>
                    <a:pt x="960" y="965"/>
                    <a:pt x="960" y="965"/>
                    <a:pt x="960" y="965"/>
                  </a:cubicBezTo>
                  <a:cubicBezTo>
                    <a:pt x="561" y="965"/>
                    <a:pt x="561" y="965"/>
                    <a:pt x="561" y="965"/>
                  </a:cubicBezTo>
                  <a:cubicBezTo>
                    <a:pt x="566" y="832"/>
                    <a:pt x="584" y="702"/>
                    <a:pt x="615" y="586"/>
                  </a:cubicBezTo>
                  <a:lnTo>
                    <a:pt x="960" y="586"/>
                  </a:lnTo>
                  <a:close/>
                </a:path>
              </a:pathLst>
            </a:custGeom>
            <a:solidFill>
              <a:srgbClr val="00646E"/>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grpSp>
          <p:nvGrpSpPr>
            <p:cNvPr id="338" name="Group 337"/>
            <p:cNvGrpSpPr>
              <a:grpSpLocks noChangeAspect="1"/>
            </p:cNvGrpSpPr>
            <p:nvPr/>
          </p:nvGrpSpPr>
          <p:grpSpPr>
            <a:xfrm>
              <a:off x="7333021" y="5196145"/>
              <a:ext cx="321109" cy="321264"/>
              <a:chOff x="7333021" y="5196145"/>
              <a:chExt cx="321109" cy="321264"/>
            </a:xfrm>
          </p:grpSpPr>
          <p:sp>
            <p:nvSpPr>
              <p:cNvPr id="400" name="Freeform 112"/>
              <p:cNvSpPr>
                <a:spLocks noChangeAspect="1" noEditPoints="1"/>
              </p:cNvSpPr>
              <p:nvPr/>
            </p:nvSpPr>
            <p:spPr bwMode="auto">
              <a:xfrm>
                <a:off x="7370683" y="5244069"/>
                <a:ext cx="28897" cy="28186"/>
              </a:xfrm>
              <a:custGeom>
                <a:avLst/>
                <a:gdLst>
                  <a:gd name="T0" fmla="*/ 35 w 276"/>
                  <a:gd name="T1" fmla="*/ 37 h 269"/>
                  <a:gd name="T2" fmla="*/ 91 w 276"/>
                  <a:gd name="T3" fmla="*/ 4 h 269"/>
                  <a:gd name="T4" fmla="*/ 158 w 276"/>
                  <a:gd name="T5" fmla="*/ 17 h 269"/>
                  <a:gd name="T6" fmla="*/ 209 w 276"/>
                  <a:gd name="T7" fmla="*/ 55 h 269"/>
                  <a:gd name="T8" fmla="*/ 268 w 276"/>
                  <a:gd name="T9" fmla="*/ 138 h 269"/>
                  <a:gd name="T10" fmla="*/ 241 w 276"/>
                  <a:gd name="T11" fmla="*/ 227 h 269"/>
                  <a:gd name="T12" fmla="*/ 147 w 276"/>
                  <a:gd name="T13" fmla="*/ 260 h 269"/>
                  <a:gd name="T14" fmla="*/ 66 w 276"/>
                  <a:gd name="T15" fmla="*/ 211 h 269"/>
                  <a:gd name="T16" fmla="*/ 8 w 276"/>
                  <a:gd name="T17" fmla="*/ 128 h 269"/>
                  <a:gd name="T18" fmla="*/ 35 w 276"/>
                  <a:gd name="T19" fmla="*/ 37 h 269"/>
                  <a:gd name="T20" fmla="*/ 69 w 276"/>
                  <a:gd name="T21" fmla="*/ 71 h 269"/>
                  <a:gd name="T22" fmla="*/ 66 w 276"/>
                  <a:gd name="T23" fmla="*/ 116 h 269"/>
                  <a:gd name="T24" fmla="*/ 108 w 276"/>
                  <a:gd name="T25" fmla="*/ 166 h 269"/>
                  <a:gd name="T26" fmla="*/ 166 w 276"/>
                  <a:gd name="T27" fmla="*/ 205 h 269"/>
                  <a:gd name="T28" fmla="*/ 206 w 276"/>
                  <a:gd name="T29" fmla="*/ 195 h 269"/>
                  <a:gd name="T30" fmla="*/ 210 w 276"/>
                  <a:gd name="T31" fmla="*/ 150 h 269"/>
                  <a:gd name="T32" fmla="*/ 168 w 276"/>
                  <a:gd name="T33" fmla="*/ 100 h 269"/>
                  <a:gd name="T34" fmla="*/ 110 w 276"/>
                  <a:gd name="T35" fmla="*/ 61 h 269"/>
                  <a:gd name="T36" fmla="*/ 69 w 276"/>
                  <a:gd name="T37" fmla="*/ 7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 h="269">
                    <a:moveTo>
                      <a:pt x="35" y="37"/>
                    </a:moveTo>
                    <a:cubicBezTo>
                      <a:pt x="52" y="19"/>
                      <a:pt x="70" y="8"/>
                      <a:pt x="91" y="4"/>
                    </a:cubicBezTo>
                    <a:cubicBezTo>
                      <a:pt x="112" y="0"/>
                      <a:pt x="134" y="4"/>
                      <a:pt x="158" y="17"/>
                    </a:cubicBezTo>
                    <a:cubicBezTo>
                      <a:pt x="173" y="25"/>
                      <a:pt x="190" y="38"/>
                      <a:pt x="209" y="55"/>
                    </a:cubicBezTo>
                    <a:cubicBezTo>
                      <a:pt x="242" y="85"/>
                      <a:pt x="261" y="112"/>
                      <a:pt x="268" y="138"/>
                    </a:cubicBezTo>
                    <a:cubicBezTo>
                      <a:pt x="276" y="169"/>
                      <a:pt x="267" y="199"/>
                      <a:pt x="241" y="227"/>
                    </a:cubicBezTo>
                    <a:cubicBezTo>
                      <a:pt x="213" y="258"/>
                      <a:pt x="182" y="269"/>
                      <a:pt x="147" y="260"/>
                    </a:cubicBezTo>
                    <a:cubicBezTo>
                      <a:pt x="123" y="255"/>
                      <a:pt x="96" y="238"/>
                      <a:pt x="66" y="211"/>
                    </a:cubicBezTo>
                    <a:cubicBezTo>
                      <a:pt x="34" y="181"/>
                      <a:pt x="14" y="153"/>
                      <a:pt x="8" y="128"/>
                    </a:cubicBezTo>
                    <a:cubicBezTo>
                      <a:pt x="0" y="96"/>
                      <a:pt x="9" y="66"/>
                      <a:pt x="35" y="37"/>
                    </a:cubicBezTo>
                    <a:close/>
                    <a:moveTo>
                      <a:pt x="69" y="71"/>
                    </a:moveTo>
                    <a:cubicBezTo>
                      <a:pt x="58" y="83"/>
                      <a:pt x="57" y="98"/>
                      <a:pt x="66" y="116"/>
                    </a:cubicBezTo>
                    <a:cubicBezTo>
                      <a:pt x="72" y="130"/>
                      <a:pt x="87" y="147"/>
                      <a:pt x="108" y="166"/>
                    </a:cubicBezTo>
                    <a:cubicBezTo>
                      <a:pt x="131" y="187"/>
                      <a:pt x="150" y="200"/>
                      <a:pt x="166" y="205"/>
                    </a:cubicBezTo>
                    <a:cubicBezTo>
                      <a:pt x="182" y="210"/>
                      <a:pt x="196" y="206"/>
                      <a:pt x="206" y="195"/>
                    </a:cubicBezTo>
                    <a:cubicBezTo>
                      <a:pt x="217" y="183"/>
                      <a:pt x="218" y="168"/>
                      <a:pt x="210" y="150"/>
                    </a:cubicBezTo>
                    <a:cubicBezTo>
                      <a:pt x="203" y="136"/>
                      <a:pt x="189" y="119"/>
                      <a:pt x="168" y="100"/>
                    </a:cubicBezTo>
                    <a:cubicBezTo>
                      <a:pt x="144" y="79"/>
                      <a:pt x="125" y="66"/>
                      <a:pt x="110" y="61"/>
                    </a:cubicBezTo>
                    <a:cubicBezTo>
                      <a:pt x="93" y="56"/>
                      <a:pt x="80" y="59"/>
                      <a:pt x="69" y="71"/>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1" name="Freeform 113"/>
              <p:cNvSpPr>
                <a:spLocks noChangeAspect="1"/>
              </p:cNvSpPr>
              <p:nvPr/>
            </p:nvSpPr>
            <p:spPr bwMode="auto">
              <a:xfrm>
                <a:off x="7395632" y="5222910"/>
                <a:ext cx="28187" cy="28740"/>
              </a:xfrm>
              <a:custGeom>
                <a:avLst/>
                <a:gdLst>
                  <a:gd name="T0" fmla="*/ 220 w 357"/>
                  <a:gd name="T1" fmla="*/ 289 h 364"/>
                  <a:gd name="T2" fmla="*/ 95 w 357"/>
                  <a:gd name="T3" fmla="*/ 113 h 364"/>
                  <a:gd name="T4" fmla="*/ 64 w 357"/>
                  <a:gd name="T5" fmla="*/ 189 h 364"/>
                  <a:gd name="T6" fmla="*/ 0 w 357"/>
                  <a:gd name="T7" fmla="*/ 161 h 364"/>
                  <a:gd name="T8" fmla="*/ 54 w 357"/>
                  <a:gd name="T9" fmla="*/ 40 h 364"/>
                  <a:gd name="T10" fmla="*/ 111 w 357"/>
                  <a:gd name="T11" fmla="*/ 0 h 364"/>
                  <a:gd name="T12" fmla="*/ 284 w 357"/>
                  <a:gd name="T13" fmla="*/ 244 h 364"/>
                  <a:gd name="T14" fmla="*/ 323 w 357"/>
                  <a:gd name="T15" fmla="*/ 219 h 364"/>
                  <a:gd name="T16" fmla="*/ 357 w 357"/>
                  <a:gd name="T17" fmla="*/ 266 h 364"/>
                  <a:gd name="T18" fmla="*/ 216 w 357"/>
                  <a:gd name="T19" fmla="*/ 364 h 364"/>
                  <a:gd name="T20" fmla="*/ 183 w 357"/>
                  <a:gd name="T21" fmla="*/ 317 h 364"/>
                  <a:gd name="T22" fmla="*/ 220 w 357"/>
                  <a:gd name="T23" fmla="*/ 28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64">
                    <a:moveTo>
                      <a:pt x="220" y="289"/>
                    </a:moveTo>
                    <a:lnTo>
                      <a:pt x="95" y="113"/>
                    </a:lnTo>
                    <a:lnTo>
                      <a:pt x="64" y="189"/>
                    </a:lnTo>
                    <a:lnTo>
                      <a:pt x="0" y="161"/>
                    </a:lnTo>
                    <a:lnTo>
                      <a:pt x="54" y="40"/>
                    </a:lnTo>
                    <a:lnTo>
                      <a:pt x="111" y="0"/>
                    </a:lnTo>
                    <a:lnTo>
                      <a:pt x="284" y="244"/>
                    </a:lnTo>
                    <a:lnTo>
                      <a:pt x="323" y="219"/>
                    </a:lnTo>
                    <a:lnTo>
                      <a:pt x="357" y="266"/>
                    </a:lnTo>
                    <a:lnTo>
                      <a:pt x="216" y="364"/>
                    </a:lnTo>
                    <a:lnTo>
                      <a:pt x="183" y="317"/>
                    </a:lnTo>
                    <a:lnTo>
                      <a:pt x="220" y="289"/>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2" name="Freeform 401"/>
              <p:cNvSpPr>
                <a:spLocks noChangeAspect="1" noEditPoints="1"/>
              </p:cNvSpPr>
              <p:nvPr/>
            </p:nvSpPr>
            <p:spPr bwMode="auto">
              <a:xfrm>
                <a:off x="7424214" y="5206724"/>
                <a:ext cx="25344" cy="30003"/>
              </a:xfrm>
              <a:custGeom>
                <a:avLst/>
                <a:gdLst>
                  <a:gd name="T0" fmla="*/ 68 w 242"/>
                  <a:gd name="T1" fmla="*/ 12 h 287"/>
                  <a:gd name="T2" fmla="*/ 133 w 242"/>
                  <a:gd name="T3" fmla="*/ 5 h 287"/>
                  <a:gd name="T4" fmla="*/ 188 w 242"/>
                  <a:gd name="T5" fmla="*/ 45 h 287"/>
                  <a:gd name="T6" fmla="*/ 218 w 242"/>
                  <a:gd name="T7" fmla="*/ 101 h 287"/>
                  <a:gd name="T8" fmla="*/ 237 w 242"/>
                  <a:gd name="T9" fmla="*/ 201 h 287"/>
                  <a:gd name="T10" fmla="*/ 175 w 242"/>
                  <a:gd name="T11" fmla="*/ 271 h 287"/>
                  <a:gd name="T12" fmla="*/ 76 w 242"/>
                  <a:gd name="T13" fmla="*/ 261 h 287"/>
                  <a:gd name="T14" fmla="*/ 24 w 242"/>
                  <a:gd name="T15" fmla="*/ 182 h 287"/>
                  <a:gd name="T16" fmla="*/ 5 w 242"/>
                  <a:gd name="T17" fmla="*/ 83 h 287"/>
                  <a:gd name="T18" fmla="*/ 68 w 242"/>
                  <a:gd name="T19" fmla="*/ 12 h 287"/>
                  <a:gd name="T20" fmla="*/ 85 w 242"/>
                  <a:gd name="T21" fmla="*/ 57 h 287"/>
                  <a:gd name="T22" fmla="*/ 63 w 242"/>
                  <a:gd name="T23" fmla="*/ 96 h 287"/>
                  <a:gd name="T24" fmla="*/ 80 w 242"/>
                  <a:gd name="T25" fmla="*/ 159 h 287"/>
                  <a:gd name="T26" fmla="*/ 116 w 242"/>
                  <a:gd name="T27" fmla="*/ 219 h 287"/>
                  <a:gd name="T28" fmla="*/ 157 w 242"/>
                  <a:gd name="T29" fmla="*/ 227 h 287"/>
                  <a:gd name="T30" fmla="*/ 179 w 242"/>
                  <a:gd name="T31" fmla="*/ 187 h 287"/>
                  <a:gd name="T32" fmla="*/ 162 w 242"/>
                  <a:gd name="T33" fmla="*/ 124 h 287"/>
                  <a:gd name="T34" fmla="*/ 126 w 242"/>
                  <a:gd name="T35" fmla="*/ 64 h 287"/>
                  <a:gd name="T36" fmla="*/ 85 w 242"/>
                  <a:gd name="T37" fmla="*/ 5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2" h="287">
                    <a:moveTo>
                      <a:pt x="68" y="12"/>
                    </a:moveTo>
                    <a:cubicBezTo>
                      <a:pt x="91" y="3"/>
                      <a:pt x="112" y="0"/>
                      <a:pt x="133" y="5"/>
                    </a:cubicBezTo>
                    <a:cubicBezTo>
                      <a:pt x="153" y="10"/>
                      <a:pt x="172" y="24"/>
                      <a:pt x="188" y="45"/>
                    </a:cubicBezTo>
                    <a:cubicBezTo>
                      <a:pt x="198" y="59"/>
                      <a:pt x="208" y="77"/>
                      <a:pt x="218" y="101"/>
                    </a:cubicBezTo>
                    <a:cubicBezTo>
                      <a:pt x="235" y="142"/>
                      <a:pt x="242" y="175"/>
                      <a:pt x="237" y="201"/>
                    </a:cubicBezTo>
                    <a:cubicBezTo>
                      <a:pt x="231" y="233"/>
                      <a:pt x="210" y="256"/>
                      <a:pt x="175" y="271"/>
                    </a:cubicBezTo>
                    <a:cubicBezTo>
                      <a:pt x="137" y="287"/>
                      <a:pt x="104" y="283"/>
                      <a:pt x="76" y="261"/>
                    </a:cubicBezTo>
                    <a:cubicBezTo>
                      <a:pt x="57" y="246"/>
                      <a:pt x="39" y="220"/>
                      <a:pt x="24" y="182"/>
                    </a:cubicBezTo>
                    <a:cubicBezTo>
                      <a:pt x="7" y="141"/>
                      <a:pt x="0" y="108"/>
                      <a:pt x="5" y="83"/>
                    </a:cubicBezTo>
                    <a:cubicBezTo>
                      <a:pt x="11" y="51"/>
                      <a:pt x="32" y="27"/>
                      <a:pt x="68" y="12"/>
                    </a:cubicBezTo>
                    <a:close/>
                    <a:moveTo>
                      <a:pt x="85" y="57"/>
                    </a:moveTo>
                    <a:cubicBezTo>
                      <a:pt x="70" y="63"/>
                      <a:pt x="63" y="76"/>
                      <a:pt x="63" y="96"/>
                    </a:cubicBezTo>
                    <a:cubicBezTo>
                      <a:pt x="63" y="111"/>
                      <a:pt x="69" y="132"/>
                      <a:pt x="80" y="159"/>
                    </a:cubicBezTo>
                    <a:cubicBezTo>
                      <a:pt x="92" y="188"/>
                      <a:pt x="104" y="208"/>
                      <a:pt x="116" y="219"/>
                    </a:cubicBezTo>
                    <a:cubicBezTo>
                      <a:pt x="129" y="230"/>
                      <a:pt x="143" y="233"/>
                      <a:pt x="157" y="227"/>
                    </a:cubicBezTo>
                    <a:cubicBezTo>
                      <a:pt x="172" y="220"/>
                      <a:pt x="180" y="207"/>
                      <a:pt x="179" y="187"/>
                    </a:cubicBezTo>
                    <a:cubicBezTo>
                      <a:pt x="179" y="172"/>
                      <a:pt x="173" y="151"/>
                      <a:pt x="162" y="124"/>
                    </a:cubicBezTo>
                    <a:cubicBezTo>
                      <a:pt x="150" y="95"/>
                      <a:pt x="138" y="75"/>
                      <a:pt x="126" y="64"/>
                    </a:cubicBezTo>
                    <a:cubicBezTo>
                      <a:pt x="113" y="53"/>
                      <a:pt x="99" y="51"/>
                      <a:pt x="85" y="57"/>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3" name="Freeform 115"/>
              <p:cNvSpPr>
                <a:spLocks noChangeAspect="1" noEditPoints="1"/>
              </p:cNvSpPr>
              <p:nvPr/>
            </p:nvSpPr>
            <p:spPr bwMode="auto">
              <a:xfrm>
                <a:off x="7455717" y="5197565"/>
                <a:ext cx="23370" cy="30160"/>
              </a:xfrm>
              <a:custGeom>
                <a:avLst/>
                <a:gdLst>
                  <a:gd name="T0" fmla="*/ 89 w 223"/>
                  <a:gd name="T1" fmla="*/ 5 h 288"/>
                  <a:gd name="T2" fmla="*/ 153 w 223"/>
                  <a:gd name="T3" fmla="*/ 12 h 288"/>
                  <a:gd name="T4" fmla="*/ 198 w 223"/>
                  <a:gd name="T5" fmla="*/ 63 h 288"/>
                  <a:gd name="T6" fmla="*/ 216 w 223"/>
                  <a:gd name="T7" fmla="*/ 124 h 288"/>
                  <a:gd name="T8" fmla="*/ 212 w 223"/>
                  <a:gd name="T9" fmla="*/ 225 h 288"/>
                  <a:gd name="T10" fmla="*/ 136 w 223"/>
                  <a:gd name="T11" fmla="*/ 280 h 288"/>
                  <a:gd name="T12" fmla="*/ 42 w 223"/>
                  <a:gd name="T13" fmla="*/ 249 h 288"/>
                  <a:gd name="T14" fmla="*/ 8 w 223"/>
                  <a:gd name="T15" fmla="*/ 161 h 288"/>
                  <a:gd name="T16" fmla="*/ 12 w 223"/>
                  <a:gd name="T17" fmla="*/ 60 h 288"/>
                  <a:gd name="T18" fmla="*/ 89 w 223"/>
                  <a:gd name="T19" fmla="*/ 5 h 288"/>
                  <a:gd name="T20" fmla="*/ 95 w 223"/>
                  <a:gd name="T21" fmla="*/ 52 h 288"/>
                  <a:gd name="T22" fmla="*/ 65 w 223"/>
                  <a:gd name="T23" fmla="*/ 85 h 288"/>
                  <a:gd name="T24" fmla="*/ 68 w 223"/>
                  <a:gd name="T25" fmla="*/ 151 h 288"/>
                  <a:gd name="T26" fmla="*/ 91 w 223"/>
                  <a:gd name="T27" fmla="*/ 217 h 288"/>
                  <a:gd name="T28" fmla="*/ 128 w 223"/>
                  <a:gd name="T29" fmla="*/ 233 h 288"/>
                  <a:gd name="T30" fmla="*/ 159 w 223"/>
                  <a:gd name="T31" fmla="*/ 200 h 288"/>
                  <a:gd name="T32" fmla="*/ 156 w 223"/>
                  <a:gd name="T33" fmla="*/ 135 h 288"/>
                  <a:gd name="T34" fmla="*/ 133 w 223"/>
                  <a:gd name="T35" fmla="*/ 68 h 288"/>
                  <a:gd name="T36" fmla="*/ 95 w 223"/>
                  <a:gd name="T37" fmla="*/ 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 h="288">
                    <a:moveTo>
                      <a:pt x="89" y="5"/>
                    </a:moveTo>
                    <a:cubicBezTo>
                      <a:pt x="113" y="0"/>
                      <a:pt x="134" y="3"/>
                      <a:pt x="153" y="12"/>
                    </a:cubicBezTo>
                    <a:cubicBezTo>
                      <a:pt x="172" y="22"/>
                      <a:pt x="187" y="38"/>
                      <a:pt x="198" y="63"/>
                    </a:cubicBezTo>
                    <a:cubicBezTo>
                      <a:pt x="205" y="78"/>
                      <a:pt x="211" y="99"/>
                      <a:pt x="216" y="124"/>
                    </a:cubicBezTo>
                    <a:cubicBezTo>
                      <a:pt x="223" y="168"/>
                      <a:pt x="222" y="201"/>
                      <a:pt x="212" y="225"/>
                    </a:cubicBezTo>
                    <a:cubicBezTo>
                      <a:pt x="199" y="255"/>
                      <a:pt x="174" y="274"/>
                      <a:pt x="136" y="280"/>
                    </a:cubicBezTo>
                    <a:cubicBezTo>
                      <a:pt x="96" y="288"/>
                      <a:pt x="64" y="277"/>
                      <a:pt x="42" y="249"/>
                    </a:cubicBezTo>
                    <a:cubicBezTo>
                      <a:pt x="26" y="230"/>
                      <a:pt x="15" y="201"/>
                      <a:pt x="8" y="161"/>
                    </a:cubicBezTo>
                    <a:cubicBezTo>
                      <a:pt x="0" y="117"/>
                      <a:pt x="1" y="84"/>
                      <a:pt x="12" y="60"/>
                    </a:cubicBezTo>
                    <a:cubicBezTo>
                      <a:pt x="25" y="30"/>
                      <a:pt x="50" y="12"/>
                      <a:pt x="89" y="5"/>
                    </a:cubicBezTo>
                    <a:close/>
                    <a:moveTo>
                      <a:pt x="95" y="52"/>
                    </a:moveTo>
                    <a:cubicBezTo>
                      <a:pt x="79" y="55"/>
                      <a:pt x="69" y="66"/>
                      <a:pt x="65" y="85"/>
                    </a:cubicBezTo>
                    <a:cubicBezTo>
                      <a:pt x="62" y="101"/>
                      <a:pt x="63" y="122"/>
                      <a:pt x="68" y="151"/>
                    </a:cubicBezTo>
                    <a:cubicBezTo>
                      <a:pt x="73" y="182"/>
                      <a:pt x="81" y="204"/>
                      <a:pt x="91" y="217"/>
                    </a:cubicBezTo>
                    <a:cubicBezTo>
                      <a:pt x="101" y="231"/>
                      <a:pt x="113" y="236"/>
                      <a:pt x="128" y="233"/>
                    </a:cubicBezTo>
                    <a:cubicBezTo>
                      <a:pt x="144" y="231"/>
                      <a:pt x="155" y="219"/>
                      <a:pt x="159" y="200"/>
                    </a:cubicBezTo>
                    <a:cubicBezTo>
                      <a:pt x="162" y="185"/>
                      <a:pt x="161" y="163"/>
                      <a:pt x="156" y="135"/>
                    </a:cubicBezTo>
                    <a:cubicBezTo>
                      <a:pt x="150" y="104"/>
                      <a:pt x="143" y="82"/>
                      <a:pt x="133" y="68"/>
                    </a:cubicBezTo>
                    <a:cubicBezTo>
                      <a:pt x="123" y="55"/>
                      <a:pt x="111" y="49"/>
                      <a:pt x="95" y="52"/>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4" name="Freeform 116"/>
              <p:cNvSpPr>
                <a:spLocks noChangeAspect="1"/>
              </p:cNvSpPr>
              <p:nvPr/>
            </p:nvSpPr>
            <p:spPr bwMode="auto">
              <a:xfrm>
                <a:off x="7489430" y="5196145"/>
                <a:ext cx="17528" cy="28660"/>
              </a:xfrm>
              <a:custGeom>
                <a:avLst/>
                <a:gdLst>
                  <a:gd name="T0" fmla="*/ 96 w 222"/>
                  <a:gd name="T1" fmla="*/ 300 h 363"/>
                  <a:gd name="T2" fmla="*/ 105 w 222"/>
                  <a:gd name="T3" fmla="*/ 83 h 363"/>
                  <a:gd name="T4" fmla="*/ 33 w 222"/>
                  <a:gd name="T5" fmla="*/ 125 h 363"/>
                  <a:gd name="T6" fmla="*/ 0 w 222"/>
                  <a:gd name="T7" fmla="*/ 64 h 363"/>
                  <a:gd name="T8" fmla="*/ 117 w 222"/>
                  <a:gd name="T9" fmla="*/ 0 h 363"/>
                  <a:gd name="T10" fmla="*/ 186 w 222"/>
                  <a:gd name="T11" fmla="*/ 3 h 363"/>
                  <a:gd name="T12" fmla="*/ 174 w 222"/>
                  <a:gd name="T13" fmla="*/ 302 h 363"/>
                  <a:gd name="T14" fmla="*/ 222 w 222"/>
                  <a:gd name="T15" fmla="*/ 306 h 363"/>
                  <a:gd name="T16" fmla="*/ 219 w 222"/>
                  <a:gd name="T17" fmla="*/ 363 h 363"/>
                  <a:gd name="T18" fmla="*/ 48 w 222"/>
                  <a:gd name="T19" fmla="*/ 357 h 363"/>
                  <a:gd name="T20" fmla="*/ 50 w 222"/>
                  <a:gd name="T21" fmla="*/ 300 h 363"/>
                  <a:gd name="T22" fmla="*/ 96 w 222"/>
                  <a:gd name="T23" fmla="*/ 30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363">
                    <a:moveTo>
                      <a:pt x="96" y="300"/>
                    </a:moveTo>
                    <a:lnTo>
                      <a:pt x="105" y="83"/>
                    </a:lnTo>
                    <a:lnTo>
                      <a:pt x="33" y="125"/>
                    </a:lnTo>
                    <a:lnTo>
                      <a:pt x="0" y="64"/>
                    </a:lnTo>
                    <a:lnTo>
                      <a:pt x="117" y="0"/>
                    </a:lnTo>
                    <a:lnTo>
                      <a:pt x="186" y="3"/>
                    </a:lnTo>
                    <a:lnTo>
                      <a:pt x="174" y="302"/>
                    </a:lnTo>
                    <a:lnTo>
                      <a:pt x="222" y="306"/>
                    </a:lnTo>
                    <a:lnTo>
                      <a:pt x="219" y="363"/>
                    </a:lnTo>
                    <a:lnTo>
                      <a:pt x="48" y="357"/>
                    </a:lnTo>
                    <a:lnTo>
                      <a:pt x="50" y="300"/>
                    </a:lnTo>
                    <a:lnTo>
                      <a:pt x="96" y="300"/>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5" name="Freeform 117"/>
              <p:cNvSpPr>
                <a:spLocks noChangeAspect="1" noEditPoints="1"/>
              </p:cNvSpPr>
              <p:nvPr/>
            </p:nvSpPr>
            <p:spPr bwMode="auto">
              <a:xfrm>
                <a:off x="7518722" y="5199934"/>
                <a:ext cx="23686" cy="30319"/>
              </a:xfrm>
              <a:custGeom>
                <a:avLst/>
                <a:gdLst>
                  <a:gd name="T0" fmla="*/ 151 w 226"/>
                  <a:gd name="T1" fmla="*/ 10 h 290"/>
                  <a:gd name="T2" fmla="*/ 206 w 226"/>
                  <a:gd name="T3" fmla="*/ 43 h 290"/>
                  <a:gd name="T4" fmla="*/ 226 w 226"/>
                  <a:gd name="T5" fmla="*/ 108 h 290"/>
                  <a:gd name="T6" fmla="*/ 216 w 226"/>
                  <a:gd name="T7" fmla="*/ 171 h 290"/>
                  <a:gd name="T8" fmla="*/ 170 w 226"/>
                  <a:gd name="T9" fmla="*/ 262 h 290"/>
                  <a:gd name="T10" fmla="*/ 79 w 226"/>
                  <a:gd name="T11" fmla="*/ 280 h 290"/>
                  <a:gd name="T12" fmla="*/ 6 w 226"/>
                  <a:gd name="T13" fmla="*/ 212 h 290"/>
                  <a:gd name="T14" fmla="*/ 12 w 226"/>
                  <a:gd name="T15" fmla="*/ 118 h 290"/>
                  <a:gd name="T16" fmla="*/ 58 w 226"/>
                  <a:gd name="T17" fmla="*/ 27 h 290"/>
                  <a:gd name="T18" fmla="*/ 151 w 226"/>
                  <a:gd name="T19" fmla="*/ 10 h 290"/>
                  <a:gd name="T20" fmla="*/ 137 w 226"/>
                  <a:gd name="T21" fmla="*/ 55 h 290"/>
                  <a:gd name="T22" fmla="*/ 96 w 226"/>
                  <a:gd name="T23" fmla="*/ 73 h 290"/>
                  <a:gd name="T24" fmla="*/ 71 w 226"/>
                  <a:gd name="T25" fmla="*/ 133 h 290"/>
                  <a:gd name="T26" fmla="*/ 64 w 226"/>
                  <a:gd name="T27" fmla="*/ 203 h 290"/>
                  <a:gd name="T28" fmla="*/ 91 w 226"/>
                  <a:gd name="T29" fmla="*/ 234 h 290"/>
                  <a:gd name="T30" fmla="*/ 132 w 226"/>
                  <a:gd name="T31" fmla="*/ 216 h 290"/>
                  <a:gd name="T32" fmla="*/ 157 w 226"/>
                  <a:gd name="T33" fmla="*/ 156 h 290"/>
                  <a:gd name="T34" fmla="*/ 165 w 226"/>
                  <a:gd name="T35" fmla="*/ 86 h 290"/>
                  <a:gd name="T36" fmla="*/ 137 w 226"/>
                  <a:gd name="T37" fmla="*/ 5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290">
                    <a:moveTo>
                      <a:pt x="151" y="10"/>
                    </a:moveTo>
                    <a:cubicBezTo>
                      <a:pt x="175" y="16"/>
                      <a:pt x="193" y="27"/>
                      <a:pt x="206" y="43"/>
                    </a:cubicBezTo>
                    <a:cubicBezTo>
                      <a:pt x="220" y="60"/>
                      <a:pt x="226" y="82"/>
                      <a:pt x="226" y="108"/>
                    </a:cubicBezTo>
                    <a:cubicBezTo>
                      <a:pt x="226" y="126"/>
                      <a:pt x="223" y="147"/>
                      <a:pt x="216" y="171"/>
                    </a:cubicBezTo>
                    <a:cubicBezTo>
                      <a:pt x="205" y="214"/>
                      <a:pt x="190" y="244"/>
                      <a:pt x="170" y="262"/>
                    </a:cubicBezTo>
                    <a:cubicBezTo>
                      <a:pt x="146" y="284"/>
                      <a:pt x="115" y="290"/>
                      <a:pt x="79" y="280"/>
                    </a:cubicBezTo>
                    <a:cubicBezTo>
                      <a:pt x="39" y="269"/>
                      <a:pt x="14" y="247"/>
                      <a:pt x="6" y="212"/>
                    </a:cubicBezTo>
                    <a:cubicBezTo>
                      <a:pt x="0" y="188"/>
                      <a:pt x="2" y="157"/>
                      <a:pt x="12" y="118"/>
                    </a:cubicBezTo>
                    <a:cubicBezTo>
                      <a:pt x="23" y="75"/>
                      <a:pt x="39" y="45"/>
                      <a:pt x="58" y="27"/>
                    </a:cubicBezTo>
                    <a:cubicBezTo>
                      <a:pt x="82" y="6"/>
                      <a:pt x="113" y="0"/>
                      <a:pt x="151" y="10"/>
                    </a:cubicBezTo>
                    <a:close/>
                    <a:moveTo>
                      <a:pt x="137" y="55"/>
                    </a:moveTo>
                    <a:cubicBezTo>
                      <a:pt x="121" y="51"/>
                      <a:pt x="107" y="57"/>
                      <a:pt x="96" y="73"/>
                    </a:cubicBezTo>
                    <a:cubicBezTo>
                      <a:pt x="86" y="85"/>
                      <a:pt x="78" y="106"/>
                      <a:pt x="71" y="133"/>
                    </a:cubicBezTo>
                    <a:cubicBezTo>
                      <a:pt x="63" y="164"/>
                      <a:pt x="60" y="187"/>
                      <a:pt x="64" y="203"/>
                    </a:cubicBezTo>
                    <a:cubicBezTo>
                      <a:pt x="67" y="220"/>
                      <a:pt x="76" y="230"/>
                      <a:pt x="91" y="234"/>
                    </a:cubicBezTo>
                    <a:cubicBezTo>
                      <a:pt x="107" y="238"/>
                      <a:pt x="121" y="232"/>
                      <a:pt x="132" y="216"/>
                    </a:cubicBezTo>
                    <a:cubicBezTo>
                      <a:pt x="142" y="204"/>
                      <a:pt x="150" y="184"/>
                      <a:pt x="157" y="156"/>
                    </a:cubicBezTo>
                    <a:cubicBezTo>
                      <a:pt x="165" y="125"/>
                      <a:pt x="168" y="102"/>
                      <a:pt x="165" y="86"/>
                    </a:cubicBezTo>
                    <a:cubicBezTo>
                      <a:pt x="161" y="70"/>
                      <a:pt x="152" y="59"/>
                      <a:pt x="137" y="55"/>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6" name="Freeform 118"/>
              <p:cNvSpPr>
                <a:spLocks noChangeAspect="1"/>
              </p:cNvSpPr>
              <p:nvPr/>
            </p:nvSpPr>
            <p:spPr bwMode="auto">
              <a:xfrm>
                <a:off x="7549120" y="5213436"/>
                <a:ext cx="21634" cy="29292"/>
              </a:xfrm>
              <a:custGeom>
                <a:avLst/>
                <a:gdLst>
                  <a:gd name="T0" fmla="*/ 68 w 274"/>
                  <a:gd name="T1" fmla="*/ 261 h 371"/>
                  <a:gd name="T2" fmla="*/ 167 w 274"/>
                  <a:gd name="T3" fmla="*/ 70 h 371"/>
                  <a:gd name="T4" fmla="*/ 85 w 274"/>
                  <a:gd name="T5" fmla="*/ 77 h 371"/>
                  <a:gd name="T6" fmla="*/ 80 w 274"/>
                  <a:gd name="T7" fmla="*/ 6 h 371"/>
                  <a:gd name="T8" fmla="*/ 212 w 274"/>
                  <a:gd name="T9" fmla="*/ 0 h 371"/>
                  <a:gd name="T10" fmla="*/ 274 w 274"/>
                  <a:gd name="T11" fmla="*/ 30 h 371"/>
                  <a:gd name="T12" fmla="*/ 137 w 274"/>
                  <a:gd name="T13" fmla="*/ 297 h 371"/>
                  <a:gd name="T14" fmla="*/ 179 w 274"/>
                  <a:gd name="T15" fmla="*/ 321 h 371"/>
                  <a:gd name="T16" fmla="*/ 152 w 274"/>
                  <a:gd name="T17" fmla="*/ 371 h 371"/>
                  <a:gd name="T18" fmla="*/ 0 w 274"/>
                  <a:gd name="T19" fmla="*/ 293 h 371"/>
                  <a:gd name="T20" fmla="*/ 26 w 274"/>
                  <a:gd name="T21" fmla="*/ 242 h 371"/>
                  <a:gd name="T22" fmla="*/ 68 w 274"/>
                  <a:gd name="T23" fmla="*/ 26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371">
                    <a:moveTo>
                      <a:pt x="68" y="261"/>
                    </a:moveTo>
                    <a:lnTo>
                      <a:pt x="167" y="70"/>
                    </a:lnTo>
                    <a:lnTo>
                      <a:pt x="85" y="77"/>
                    </a:lnTo>
                    <a:lnTo>
                      <a:pt x="80" y="6"/>
                    </a:lnTo>
                    <a:lnTo>
                      <a:pt x="212" y="0"/>
                    </a:lnTo>
                    <a:lnTo>
                      <a:pt x="274" y="30"/>
                    </a:lnTo>
                    <a:lnTo>
                      <a:pt x="137" y="297"/>
                    </a:lnTo>
                    <a:lnTo>
                      <a:pt x="179" y="321"/>
                    </a:lnTo>
                    <a:lnTo>
                      <a:pt x="152" y="371"/>
                    </a:lnTo>
                    <a:lnTo>
                      <a:pt x="0" y="293"/>
                    </a:lnTo>
                    <a:lnTo>
                      <a:pt x="26" y="242"/>
                    </a:lnTo>
                    <a:lnTo>
                      <a:pt x="68" y="261"/>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7" name="Freeform 119"/>
              <p:cNvSpPr>
                <a:spLocks noChangeAspect="1"/>
              </p:cNvSpPr>
              <p:nvPr/>
            </p:nvSpPr>
            <p:spPr bwMode="auto">
              <a:xfrm>
                <a:off x="7573754" y="5230805"/>
                <a:ext cx="25581" cy="29292"/>
              </a:xfrm>
              <a:custGeom>
                <a:avLst/>
                <a:gdLst>
                  <a:gd name="T0" fmla="*/ 73 w 324"/>
                  <a:gd name="T1" fmla="*/ 245 h 371"/>
                  <a:gd name="T2" fmla="*/ 210 w 324"/>
                  <a:gd name="T3" fmla="*/ 79 h 371"/>
                  <a:gd name="T4" fmla="*/ 130 w 324"/>
                  <a:gd name="T5" fmla="*/ 69 h 371"/>
                  <a:gd name="T6" fmla="*/ 140 w 324"/>
                  <a:gd name="T7" fmla="*/ 0 h 371"/>
                  <a:gd name="T8" fmla="*/ 271 w 324"/>
                  <a:gd name="T9" fmla="*/ 21 h 371"/>
                  <a:gd name="T10" fmla="*/ 324 w 324"/>
                  <a:gd name="T11" fmla="*/ 65 h 371"/>
                  <a:gd name="T12" fmla="*/ 132 w 324"/>
                  <a:gd name="T13" fmla="*/ 295 h 371"/>
                  <a:gd name="T14" fmla="*/ 168 w 324"/>
                  <a:gd name="T15" fmla="*/ 327 h 371"/>
                  <a:gd name="T16" fmla="*/ 132 w 324"/>
                  <a:gd name="T17" fmla="*/ 371 h 371"/>
                  <a:gd name="T18" fmla="*/ 0 w 324"/>
                  <a:gd name="T19" fmla="*/ 261 h 371"/>
                  <a:gd name="T20" fmla="*/ 37 w 324"/>
                  <a:gd name="T21" fmla="*/ 217 h 371"/>
                  <a:gd name="T22" fmla="*/ 73 w 324"/>
                  <a:gd name="T23" fmla="*/ 24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4" h="371">
                    <a:moveTo>
                      <a:pt x="73" y="245"/>
                    </a:moveTo>
                    <a:lnTo>
                      <a:pt x="210" y="79"/>
                    </a:lnTo>
                    <a:lnTo>
                      <a:pt x="130" y="69"/>
                    </a:lnTo>
                    <a:lnTo>
                      <a:pt x="140" y="0"/>
                    </a:lnTo>
                    <a:lnTo>
                      <a:pt x="271" y="21"/>
                    </a:lnTo>
                    <a:lnTo>
                      <a:pt x="324" y="65"/>
                    </a:lnTo>
                    <a:lnTo>
                      <a:pt x="132" y="295"/>
                    </a:lnTo>
                    <a:lnTo>
                      <a:pt x="168" y="327"/>
                    </a:lnTo>
                    <a:lnTo>
                      <a:pt x="132" y="371"/>
                    </a:lnTo>
                    <a:lnTo>
                      <a:pt x="0" y="261"/>
                    </a:lnTo>
                    <a:lnTo>
                      <a:pt x="37" y="217"/>
                    </a:lnTo>
                    <a:lnTo>
                      <a:pt x="73" y="245"/>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8" name="Freeform 120"/>
              <p:cNvSpPr>
                <a:spLocks noChangeAspect="1"/>
              </p:cNvSpPr>
              <p:nvPr/>
            </p:nvSpPr>
            <p:spPr bwMode="auto">
              <a:xfrm>
                <a:off x="7594677" y="5253544"/>
                <a:ext cx="28266" cy="28424"/>
              </a:xfrm>
              <a:custGeom>
                <a:avLst/>
                <a:gdLst>
                  <a:gd name="T0" fmla="*/ 74 w 358"/>
                  <a:gd name="T1" fmla="*/ 225 h 360"/>
                  <a:gd name="T2" fmla="*/ 244 w 358"/>
                  <a:gd name="T3" fmla="*/ 92 h 360"/>
                  <a:gd name="T4" fmla="*/ 167 w 358"/>
                  <a:gd name="T5" fmla="*/ 65 h 360"/>
                  <a:gd name="T6" fmla="*/ 192 w 358"/>
                  <a:gd name="T7" fmla="*/ 0 h 360"/>
                  <a:gd name="T8" fmla="*/ 315 w 358"/>
                  <a:gd name="T9" fmla="*/ 49 h 360"/>
                  <a:gd name="T10" fmla="*/ 358 w 358"/>
                  <a:gd name="T11" fmla="*/ 103 h 360"/>
                  <a:gd name="T12" fmla="*/ 122 w 358"/>
                  <a:gd name="T13" fmla="*/ 286 h 360"/>
                  <a:gd name="T14" fmla="*/ 150 w 358"/>
                  <a:gd name="T15" fmla="*/ 326 h 360"/>
                  <a:gd name="T16" fmla="*/ 105 w 358"/>
                  <a:gd name="T17" fmla="*/ 360 h 360"/>
                  <a:gd name="T18" fmla="*/ 0 w 358"/>
                  <a:gd name="T19" fmla="*/ 225 h 360"/>
                  <a:gd name="T20" fmla="*/ 44 w 358"/>
                  <a:gd name="T21" fmla="*/ 190 h 360"/>
                  <a:gd name="T22" fmla="*/ 74 w 358"/>
                  <a:gd name="T2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360">
                    <a:moveTo>
                      <a:pt x="74" y="225"/>
                    </a:moveTo>
                    <a:lnTo>
                      <a:pt x="244" y="92"/>
                    </a:lnTo>
                    <a:lnTo>
                      <a:pt x="167" y="65"/>
                    </a:lnTo>
                    <a:lnTo>
                      <a:pt x="192" y="0"/>
                    </a:lnTo>
                    <a:lnTo>
                      <a:pt x="315" y="49"/>
                    </a:lnTo>
                    <a:lnTo>
                      <a:pt x="358" y="103"/>
                    </a:lnTo>
                    <a:lnTo>
                      <a:pt x="122" y="286"/>
                    </a:lnTo>
                    <a:lnTo>
                      <a:pt x="150" y="326"/>
                    </a:lnTo>
                    <a:lnTo>
                      <a:pt x="105" y="360"/>
                    </a:lnTo>
                    <a:lnTo>
                      <a:pt x="0" y="225"/>
                    </a:lnTo>
                    <a:lnTo>
                      <a:pt x="44" y="190"/>
                    </a:lnTo>
                    <a:lnTo>
                      <a:pt x="74" y="225"/>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09" name="Freeform 121"/>
              <p:cNvSpPr>
                <a:spLocks noChangeAspect="1" noEditPoints="1"/>
              </p:cNvSpPr>
              <p:nvPr/>
            </p:nvSpPr>
            <p:spPr bwMode="auto">
              <a:xfrm>
                <a:off x="7610784" y="5281257"/>
                <a:ext cx="29766" cy="25503"/>
              </a:xfrm>
              <a:custGeom>
                <a:avLst/>
                <a:gdLst>
                  <a:gd name="T0" fmla="*/ 271 w 284"/>
                  <a:gd name="T1" fmla="*/ 63 h 244"/>
                  <a:gd name="T2" fmla="*/ 280 w 284"/>
                  <a:gd name="T3" fmla="*/ 127 h 244"/>
                  <a:gd name="T4" fmla="*/ 244 w 284"/>
                  <a:gd name="T5" fmla="*/ 184 h 244"/>
                  <a:gd name="T6" fmla="*/ 189 w 284"/>
                  <a:gd name="T7" fmla="*/ 217 h 244"/>
                  <a:gd name="T8" fmla="*/ 90 w 284"/>
                  <a:gd name="T9" fmla="*/ 240 h 244"/>
                  <a:gd name="T10" fmla="*/ 17 w 284"/>
                  <a:gd name="T11" fmla="*/ 182 h 244"/>
                  <a:gd name="T12" fmla="*/ 22 w 284"/>
                  <a:gd name="T13" fmla="*/ 82 h 244"/>
                  <a:gd name="T14" fmla="*/ 99 w 284"/>
                  <a:gd name="T15" fmla="*/ 27 h 244"/>
                  <a:gd name="T16" fmla="*/ 197 w 284"/>
                  <a:gd name="T17" fmla="*/ 4 h 244"/>
                  <a:gd name="T18" fmla="*/ 271 w 284"/>
                  <a:gd name="T19" fmla="*/ 63 h 244"/>
                  <a:gd name="T20" fmla="*/ 227 w 284"/>
                  <a:gd name="T21" fmla="*/ 82 h 244"/>
                  <a:gd name="T22" fmla="*/ 187 w 284"/>
                  <a:gd name="T23" fmla="*/ 62 h 244"/>
                  <a:gd name="T24" fmla="*/ 124 w 284"/>
                  <a:gd name="T25" fmla="*/ 82 h 244"/>
                  <a:gd name="T26" fmla="*/ 67 w 284"/>
                  <a:gd name="T27" fmla="*/ 121 h 244"/>
                  <a:gd name="T28" fmla="*/ 60 w 284"/>
                  <a:gd name="T29" fmla="*/ 162 h 244"/>
                  <a:gd name="T30" fmla="*/ 101 w 284"/>
                  <a:gd name="T31" fmla="*/ 182 h 244"/>
                  <a:gd name="T32" fmla="*/ 163 w 284"/>
                  <a:gd name="T33" fmla="*/ 162 h 244"/>
                  <a:gd name="T34" fmla="*/ 221 w 284"/>
                  <a:gd name="T35" fmla="*/ 123 h 244"/>
                  <a:gd name="T36" fmla="*/ 227 w 284"/>
                  <a:gd name="T37" fmla="*/ 8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44">
                    <a:moveTo>
                      <a:pt x="271" y="63"/>
                    </a:moveTo>
                    <a:cubicBezTo>
                      <a:pt x="281" y="85"/>
                      <a:pt x="284" y="107"/>
                      <a:pt x="280" y="127"/>
                    </a:cubicBezTo>
                    <a:cubicBezTo>
                      <a:pt x="276" y="148"/>
                      <a:pt x="264" y="167"/>
                      <a:pt x="244" y="184"/>
                    </a:cubicBezTo>
                    <a:cubicBezTo>
                      <a:pt x="230" y="195"/>
                      <a:pt x="212" y="206"/>
                      <a:pt x="189" y="217"/>
                    </a:cubicBezTo>
                    <a:cubicBezTo>
                      <a:pt x="149" y="236"/>
                      <a:pt x="116" y="244"/>
                      <a:pt x="90" y="240"/>
                    </a:cubicBezTo>
                    <a:cubicBezTo>
                      <a:pt x="58" y="236"/>
                      <a:pt x="34" y="216"/>
                      <a:pt x="17" y="182"/>
                    </a:cubicBezTo>
                    <a:cubicBezTo>
                      <a:pt x="0" y="145"/>
                      <a:pt x="1" y="112"/>
                      <a:pt x="22" y="82"/>
                    </a:cubicBezTo>
                    <a:cubicBezTo>
                      <a:pt x="37" y="63"/>
                      <a:pt x="62" y="44"/>
                      <a:pt x="99" y="27"/>
                    </a:cubicBezTo>
                    <a:cubicBezTo>
                      <a:pt x="139" y="8"/>
                      <a:pt x="171" y="0"/>
                      <a:pt x="197" y="4"/>
                    </a:cubicBezTo>
                    <a:cubicBezTo>
                      <a:pt x="229" y="8"/>
                      <a:pt x="254" y="28"/>
                      <a:pt x="271" y="63"/>
                    </a:cubicBezTo>
                    <a:close/>
                    <a:moveTo>
                      <a:pt x="227" y="82"/>
                    </a:moveTo>
                    <a:cubicBezTo>
                      <a:pt x="220" y="67"/>
                      <a:pt x="206" y="60"/>
                      <a:pt x="187" y="62"/>
                    </a:cubicBezTo>
                    <a:cubicBezTo>
                      <a:pt x="171" y="63"/>
                      <a:pt x="150" y="69"/>
                      <a:pt x="124" y="82"/>
                    </a:cubicBezTo>
                    <a:cubicBezTo>
                      <a:pt x="96" y="95"/>
                      <a:pt x="77" y="108"/>
                      <a:pt x="67" y="121"/>
                    </a:cubicBezTo>
                    <a:cubicBezTo>
                      <a:pt x="56" y="134"/>
                      <a:pt x="54" y="148"/>
                      <a:pt x="60" y="162"/>
                    </a:cubicBezTo>
                    <a:cubicBezTo>
                      <a:pt x="68" y="177"/>
                      <a:pt x="81" y="183"/>
                      <a:pt x="101" y="182"/>
                    </a:cubicBezTo>
                    <a:cubicBezTo>
                      <a:pt x="116" y="181"/>
                      <a:pt x="137" y="175"/>
                      <a:pt x="163" y="162"/>
                    </a:cubicBezTo>
                    <a:cubicBezTo>
                      <a:pt x="191" y="149"/>
                      <a:pt x="211" y="136"/>
                      <a:pt x="221" y="123"/>
                    </a:cubicBezTo>
                    <a:cubicBezTo>
                      <a:pt x="232" y="110"/>
                      <a:pt x="234" y="96"/>
                      <a:pt x="227" y="82"/>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0" name="Freeform 122"/>
              <p:cNvSpPr>
                <a:spLocks noChangeAspect="1"/>
              </p:cNvSpPr>
              <p:nvPr/>
            </p:nvSpPr>
            <p:spPr bwMode="auto">
              <a:xfrm>
                <a:off x="7621285" y="5312207"/>
                <a:ext cx="29687" cy="22975"/>
              </a:xfrm>
              <a:custGeom>
                <a:avLst/>
                <a:gdLst>
                  <a:gd name="T0" fmla="*/ 67 w 376"/>
                  <a:gd name="T1" fmla="*/ 156 h 291"/>
                  <a:gd name="T2" fmla="*/ 277 w 376"/>
                  <a:gd name="T3" fmla="*/ 108 h 291"/>
                  <a:gd name="T4" fmla="*/ 220 w 376"/>
                  <a:gd name="T5" fmla="*/ 49 h 291"/>
                  <a:gd name="T6" fmla="*/ 270 w 376"/>
                  <a:gd name="T7" fmla="*/ 0 h 291"/>
                  <a:gd name="T8" fmla="*/ 362 w 376"/>
                  <a:gd name="T9" fmla="*/ 97 h 291"/>
                  <a:gd name="T10" fmla="*/ 376 w 376"/>
                  <a:gd name="T11" fmla="*/ 165 h 291"/>
                  <a:gd name="T12" fmla="*/ 84 w 376"/>
                  <a:gd name="T13" fmla="*/ 231 h 291"/>
                  <a:gd name="T14" fmla="*/ 94 w 376"/>
                  <a:gd name="T15" fmla="*/ 278 h 291"/>
                  <a:gd name="T16" fmla="*/ 38 w 376"/>
                  <a:gd name="T17" fmla="*/ 291 h 291"/>
                  <a:gd name="T18" fmla="*/ 0 w 376"/>
                  <a:gd name="T19" fmla="*/ 124 h 291"/>
                  <a:gd name="T20" fmla="*/ 55 w 376"/>
                  <a:gd name="T21" fmla="*/ 110 h 291"/>
                  <a:gd name="T22" fmla="*/ 67 w 376"/>
                  <a:gd name="T23" fmla="*/ 1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 h="291">
                    <a:moveTo>
                      <a:pt x="67" y="156"/>
                    </a:moveTo>
                    <a:lnTo>
                      <a:pt x="277" y="108"/>
                    </a:lnTo>
                    <a:lnTo>
                      <a:pt x="220" y="49"/>
                    </a:lnTo>
                    <a:lnTo>
                      <a:pt x="270" y="0"/>
                    </a:lnTo>
                    <a:lnTo>
                      <a:pt x="362" y="97"/>
                    </a:lnTo>
                    <a:lnTo>
                      <a:pt x="376" y="165"/>
                    </a:lnTo>
                    <a:lnTo>
                      <a:pt x="84" y="231"/>
                    </a:lnTo>
                    <a:lnTo>
                      <a:pt x="94" y="278"/>
                    </a:lnTo>
                    <a:lnTo>
                      <a:pt x="38" y="291"/>
                    </a:lnTo>
                    <a:lnTo>
                      <a:pt x="0" y="124"/>
                    </a:lnTo>
                    <a:lnTo>
                      <a:pt x="55" y="110"/>
                    </a:lnTo>
                    <a:lnTo>
                      <a:pt x="67" y="156"/>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1" name="Freeform 123"/>
              <p:cNvSpPr>
                <a:spLocks noChangeAspect="1"/>
              </p:cNvSpPr>
              <p:nvPr/>
            </p:nvSpPr>
            <p:spPr bwMode="auto">
              <a:xfrm>
                <a:off x="7625627" y="5345210"/>
                <a:ext cx="28503" cy="18633"/>
              </a:xfrm>
              <a:custGeom>
                <a:avLst/>
                <a:gdLst>
                  <a:gd name="T0" fmla="*/ 60 w 361"/>
                  <a:gd name="T1" fmla="*/ 110 h 236"/>
                  <a:gd name="T2" fmla="*/ 276 w 361"/>
                  <a:gd name="T3" fmla="*/ 106 h 236"/>
                  <a:gd name="T4" fmla="*/ 231 w 361"/>
                  <a:gd name="T5" fmla="*/ 37 h 236"/>
                  <a:gd name="T6" fmla="*/ 291 w 361"/>
                  <a:gd name="T7" fmla="*/ 0 h 236"/>
                  <a:gd name="T8" fmla="*/ 360 w 361"/>
                  <a:gd name="T9" fmla="*/ 114 h 236"/>
                  <a:gd name="T10" fmla="*/ 361 w 361"/>
                  <a:gd name="T11" fmla="*/ 183 h 236"/>
                  <a:gd name="T12" fmla="*/ 61 w 361"/>
                  <a:gd name="T13" fmla="*/ 187 h 236"/>
                  <a:gd name="T14" fmla="*/ 60 w 361"/>
                  <a:gd name="T15" fmla="*/ 235 h 236"/>
                  <a:gd name="T16" fmla="*/ 3 w 361"/>
                  <a:gd name="T17" fmla="*/ 236 h 236"/>
                  <a:gd name="T18" fmla="*/ 0 w 361"/>
                  <a:gd name="T19" fmla="*/ 65 h 236"/>
                  <a:gd name="T20" fmla="*/ 57 w 361"/>
                  <a:gd name="T21" fmla="*/ 64 h 236"/>
                  <a:gd name="T22" fmla="*/ 60 w 361"/>
                  <a:gd name="T23" fmla="*/ 11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236">
                    <a:moveTo>
                      <a:pt x="60" y="110"/>
                    </a:moveTo>
                    <a:lnTo>
                      <a:pt x="276" y="106"/>
                    </a:lnTo>
                    <a:lnTo>
                      <a:pt x="231" y="37"/>
                    </a:lnTo>
                    <a:lnTo>
                      <a:pt x="291" y="0"/>
                    </a:lnTo>
                    <a:lnTo>
                      <a:pt x="360" y="114"/>
                    </a:lnTo>
                    <a:lnTo>
                      <a:pt x="361" y="183"/>
                    </a:lnTo>
                    <a:lnTo>
                      <a:pt x="61" y="187"/>
                    </a:lnTo>
                    <a:lnTo>
                      <a:pt x="60" y="235"/>
                    </a:lnTo>
                    <a:lnTo>
                      <a:pt x="3" y="236"/>
                    </a:lnTo>
                    <a:lnTo>
                      <a:pt x="0" y="65"/>
                    </a:lnTo>
                    <a:lnTo>
                      <a:pt x="57" y="64"/>
                    </a:lnTo>
                    <a:lnTo>
                      <a:pt x="60" y="110"/>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2" name="Freeform 124"/>
              <p:cNvSpPr>
                <a:spLocks noChangeAspect="1" noEditPoints="1"/>
              </p:cNvSpPr>
              <p:nvPr/>
            </p:nvSpPr>
            <p:spPr bwMode="auto">
              <a:xfrm>
                <a:off x="7621601" y="5375686"/>
                <a:ext cx="30239" cy="23370"/>
              </a:xfrm>
              <a:custGeom>
                <a:avLst/>
                <a:gdLst>
                  <a:gd name="T0" fmla="*/ 281 w 289"/>
                  <a:gd name="T1" fmla="*/ 143 h 223"/>
                  <a:gd name="T2" fmla="*/ 250 w 289"/>
                  <a:gd name="T3" fmla="*/ 199 h 223"/>
                  <a:gd name="T4" fmla="*/ 186 w 289"/>
                  <a:gd name="T5" fmla="*/ 222 h 223"/>
                  <a:gd name="T6" fmla="*/ 123 w 289"/>
                  <a:gd name="T7" fmla="*/ 215 h 223"/>
                  <a:gd name="T8" fmla="*/ 30 w 289"/>
                  <a:gd name="T9" fmla="*/ 173 h 223"/>
                  <a:gd name="T10" fmla="*/ 8 w 289"/>
                  <a:gd name="T11" fmla="*/ 83 h 223"/>
                  <a:gd name="T12" fmla="*/ 72 w 289"/>
                  <a:gd name="T13" fmla="*/ 7 h 223"/>
                  <a:gd name="T14" fmla="*/ 167 w 289"/>
                  <a:gd name="T15" fmla="*/ 9 h 223"/>
                  <a:gd name="T16" fmla="*/ 259 w 289"/>
                  <a:gd name="T17" fmla="*/ 51 h 223"/>
                  <a:gd name="T18" fmla="*/ 281 w 289"/>
                  <a:gd name="T19" fmla="*/ 143 h 223"/>
                  <a:gd name="T20" fmla="*/ 235 w 289"/>
                  <a:gd name="T21" fmla="*/ 131 h 223"/>
                  <a:gd name="T22" fmla="*/ 215 w 289"/>
                  <a:gd name="T23" fmla="*/ 90 h 223"/>
                  <a:gd name="T24" fmla="*/ 154 w 289"/>
                  <a:gd name="T25" fmla="*/ 68 h 223"/>
                  <a:gd name="T26" fmla="*/ 84 w 289"/>
                  <a:gd name="T27" fmla="*/ 64 h 223"/>
                  <a:gd name="T28" fmla="*/ 54 w 289"/>
                  <a:gd name="T29" fmla="*/ 93 h 223"/>
                  <a:gd name="T30" fmla="*/ 74 w 289"/>
                  <a:gd name="T31" fmla="*/ 134 h 223"/>
                  <a:gd name="T32" fmla="*/ 136 w 289"/>
                  <a:gd name="T33" fmla="*/ 156 h 223"/>
                  <a:gd name="T34" fmla="*/ 205 w 289"/>
                  <a:gd name="T35" fmla="*/ 160 h 223"/>
                  <a:gd name="T36" fmla="*/ 235 w 289"/>
                  <a:gd name="T37" fmla="*/ 13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9" h="223">
                    <a:moveTo>
                      <a:pt x="281" y="143"/>
                    </a:moveTo>
                    <a:cubicBezTo>
                      <a:pt x="276" y="167"/>
                      <a:pt x="266" y="185"/>
                      <a:pt x="250" y="199"/>
                    </a:cubicBezTo>
                    <a:cubicBezTo>
                      <a:pt x="234" y="213"/>
                      <a:pt x="213" y="221"/>
                      <a:pt x="186" y="222"/>
                    </a:cubicBezTo>
                    <a:cubicBezTo>
                      <a:pt x="169" y="223"/>
                      <a:pt x="148" y="221"/>
                      <a:pt x="123" y="215"/>
                    </a:cubicBezTo>
                    <a:cubicBezTo>
                      <a:pt x="79" y="206"/>
                      <a:pt x="48" y="192"/>
                      <a:pt x="30" y="173"/>
                    </a:cubicBezTo>
                    <a:cubicBezTo>
                      <a:pt x="7" y="150"/>
                      <a:pt x="0" y="120"/>
                      <a:pt x="8" y="83"/>
                    </a:cubicBezTo>
                    <a:cubicBezTo>
                      <a:pt x="16" y="43"/>
                      <a:pt x="38" y="17"/>
                      <a:pt x="72" y="7"/>
                    </a:cubicBezTo>
                    <a:cubicBezTo>
                      <a:pt x="96" y="0"/>
                      <a:pt x="127" y="0"/>
                      <a:pt x="167" y="9"/>
                    </a:cubicBezTo>
                    <a:cubicBezTo>
                      <a:pt x="210" y="18"/>
                      <a:pt x="241" y="32"/>
                      <a:pt x="259" y="51"/>
                    </a:cubicBezTo>
                    <a:cubicBezTo>
                      <a:pt x="282" y="74"/>
                      <a:pt x="289" y="104"/>
                      <a:pt x="281" y="143"/>
                    </a:cubicBezTo>
                    <a:close/>
                    <a:moveTo>
                      <a:pt x="235" y="131"/>
                    </a:moveTo>
                    <a:cubicBezTo>
                      <a:pt x="238" y="115"/>
                      <a:pt x="232" y="101"/>
                      <a:pt x="215" y="90"/>
                    </a:cubicBezTo>
                    <a:cubicBezTo>
                      <a:pt x="202" y="82"/>
                      <a:pt x="182" y="74"/>
                      <a:pt x="154" y="68"/>
                    </a:cubicBezTo>
                    <a:cubicBezTo>
                      <a:pt x="123" y="62"/>
                      <a:pt x="100" y="60"/>
                      <a:pt x="84" y="64"/>
                    </a:cubicBezTo>
                    <a:cubicBezTo>
                      <a:pt x="67" y="68"/>
                      <a:pt x="58" y="78"/>
                      <a:pt x="54" y="93"/>
                    </a:cubicBezTo>
                    <a:cubicBezTo>
                      <a:pt x="51" y="109"/>
                      <a:pt x="57" y="123"/>
                      <a:pt x="74" y="134"/>
                    </a:cubicBezTo>
                    <a:cubicBezTo>
                      <a:pt x="87" y="142"/>
                      <a:pt x="107" y="150"/>
                      <a:pt x="136" y="156"/>
                    </a:cubicBezTo>
                    <a:cubicBezTo>
                      <a:pt x="166" y="162"/>
                      <a:pt x="190" y="164"/>
                      <a:pt x="205" y="160"/>
                    </a:cubicBezTo>
                    <a:cubicBezTo>
                      <a:pt x="222" y="156"/>
                      <a:pt x="232" y="146"/>
                      <a:pt x="235" y="131"/>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3" name="Freeform 125"/>
              <p:cNvSpPr>
                <a:spLocks noChangeAspect="1" noEditPoints="1"/>
              </p:cNvSpPr>
              <p:nvPr/>
            </p:nvSpPr>
            <p:spPr bwMode="auto">
              <a:xfrm>
                <a:off x="7611731" y="5405136"/>
                <a:ext cx="29924" cy="25187"/>
              </a:xfrm>
              <a:custGeom>
                <a:avLst/>
                <a:gdLst>
                  <a:gd name="T0" fmla="*/ 270 w 286"/>
                  <a:gd name="T1" fmla="*/ 179 h 241"/>
                  <a:gd name="T2" fmla="*/ 227 w 286"/>
                  <a:gd name="T3" fmla="*/ 228 h 241"/>
                  <a:gd name="T4" fmla="*/ 160 w 286"/>
                  <a:gd name="T5" fmla="*/ 236 h 241"/>
                  <a:gd name="T6" fmla="*/ 99 w 286"/>
                  <a:gd name="T7" fmla="*/ 216 h 241"/>
                  <a:gd name="T8" fmla="*/ 18 w 286"/>
                  <a:gd name="T9" fmla="*/ 155 h 241"/>
                  <a:gd name="T10" fmla="*/ 16 w 286"/>
                  <a:gd name="T11" fmla="*/ 62 h 241"/>
                  <a:gd name="T12" fmla="*/ 95 w 286"/>
                  <a:gd name="T13" fmla="*/ 1 h 241"/>
                  <a:gd name="T14" fmla="*/ 187 w 286"/>
                  <a:gd name="T15" fmla="*/ 24 h 241"/>
                  <a:gd name="T16" fmla="*/ 268 w 286"/>
                  <a:gd name="T17" fmla="*/ 85 h 241"/>
                  <a:gd name="T18" fmla="*/ 270 w 286"/>
                  <a:gd name="T19" fmla="*/ 179 h 241"/>
                  <a:gd name="T20" fmla="*/ 227 w 286"/>
                  <a:gd name="T21" fmla="*/ 158 h 241"/>
                  <a:gd name="T22" fmla="*/ 217 w 286"/>
                  <a:gd name="T23" fmla="*/ 114 h 241"/>
                  <a:gd name="T24" fmla="*/ 162 w 286"/>
                  <a:gd name="T25" fmla="*/ 79 h 241"/>
                  <a:gd name="T26" fmla="*/ 94 w 286"/>
                  <a:gd name="T27" fmla="*/ 60 h 241"/>
                  <a:gd name="T28" fmla="*/ 59 w 286"/>
                  <a:gd name="T29" fmla="*/ 81 h 241"/>
                  <a:gd name="T30" fmla="*/ 69 w 286"/>
                  <a:gd name="T31" fmla="*/ 126 h 241"/>
                  <a:gd name="T32" fmla="*/ 125 w 286"/>
                  <a:gd name="T33" fmla="*/ 161 h 241"/>
                  <a:gd name="T34" fmla="*/ 192 w 286"/>
                  <a:gd name="T35" fmla="*/ 180 h 241"/>
                  <a:gd name="T36" fmla="*/ 227 w 286"/>
                  <a:gd name="T37" fmla="*/ 15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6" h="241">
                    <a:moveTo>
                      <a:pt x="270" y="179"/>
                    </a:moveTo>
                    <a:cubicBezTo>
                      <a:pt x="260" y="202"/>
                      <a:pt x="245" y="218"/>
                      <a:pt x="227" y="228"/>
                    </a:cubicBezTo>
                    <a:cubicBezTo>
                      <a:pt x="208" y="238"/>
                      <a:pt x="186" y="241"/>
                      <a:pt x="160" y="236"/>
                    </a:cubicBezTo>
                    <a:cubicBezTo>
                      <a:pt x="143" y="233"/>
                      <a:pt x="123" y="226"/>
                      <a:pt x="99" y="216"/>
                    </a:cubicBezTo>
                    <a:cubicBezTo>
                      <a:pt x="59" y="197"/>
                      <a:pt x="32" y="177"/>
                      <a:pt x="18" y="155"/>
                    </a:cubicBezTo>
                    <a:cubicBezTo>
                      <a:pt x="1" y="127"/>
                      <a:pt x="0" y="96"/>
                      <a:pt x="16" y="62"/>
                    </a:cubicBezTo>
                    <a:cubicBezTo>
                      <a:pt x="33" y="24"/>
                      <a:pt x="59" y="4"/>
                      <a:pt x="95" y="1"/>
                    </a:cubicBezTo>
                    <a:cubicBezTo>
                      <a:pt x="120" y="0"/>
                      <a:pt x="150" y="7"/>
                      <a:pt x="187" y="24"/>
                    </a:cubicBezTo>
                    <a:cubicBezTo>
                      <a:pt x="227" y="42"/>
                      <a:pt x="254" y="63"/>
                      <a:pt x="268" y="85"/>
                    </a:cubicBezTo>
                    <a:cubicBezTo>
                      <a:pt x="285" y="112"/>
                      <a:pt x="286" y="144"/>
                      <a:pt x="270" y="179"/>
                    </a:cubicBezTo>
                    <a:close/>
                    <a:moveTo>
                      <a:pt x="227" y="158"/>
                    </a:moveTo>
                    <a:cubicBezTo>
                      <a:pt x="234" y="143"/>
                      <a:pt x="231" y="128"/>
                      <a:pt x="217" y="114"/>
                    </a:cubicBezTo>
                    <a:cubicBezTo>
                      <a:pt x="206" y="103"/>
                      <a:pt x="188" y="91"/>
                      <a:pt x="162" y="79"/>
                    </a:cubicBezTo>
                    <a:cubicBezTo>
                      <a:pt x="133" y="66"/>
                      <a:pt x="111" y="60"/>
                      <a:pt x="94" y="60"/>
                    </a:cubicBezTo>
                    <a:cubicBezTo>
                      <a:pt x="77" y="60"/>
                      <a:pt x="66" y="68"/>
                      <a:pt x="59" y="81"/>
                    </a:cubicBezTo>
                    <a:cubicBezTo>
                      <a:pt x="52" y="97"/>
                      <a:pt x="56" y="111"/>
                      <a:pt x="69" y="126"/>
                    </a:cubicBezTo>
                    <a:cubicBezTo>
                      <a:pt x="80" y="137"/>
                      <a:pt x="99" y="149"/>
                      <a:pt x="125" y="161"/>
                    </a:cubicBezTo>
                    <a:cubicBezTo>
                      <a:pt x="153" y="174"/>
                      <a:pt x="176" y="180"/>
                      <a:pt x="192" y="180"/>
                    </a:cubicBezTo>
                    <a:cubicBezTo>
                      <a:pt x="209" y="179"/>
                      <a:pt x="221" y="172"/>
                      <a:pt x="227" y="158"/>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4" name="Freeform 126"/>
              <p:cNvSpPr>
                <a:spLocks noChangeAspect="1"/>
              </p:cNvSpPr>
              <p:nvPr/>
            </p:nvSpPr>
            <p:spPr bwMode="auto">
              <a:xfrm>
                <a:off x="7594283" y="5432139"/>
                <a:ext cx="29292" cy="24871"/>
              </a:xfrm>
              <a:custGeom>
                <a:avLst/>
                <a:gdLst>
                  <a:gd name="T0" fmla="*/ 122 w 371"/>
                  <a:gd name="T1" fmla="*/ 71 h 315"/>
                  <a:gd name="T2" fmla="*/ 294 w 371"/>
                  <a:gd name="T3" fmla="*/ 201 h 315"/>
                  <a:gd name="T4" fmla="*/ 301 w 371"/>
                  <a:gd name="T5" fmla="*/ 120 h 315"/>
                  <a:gd name="T6" fmla="*/ 371 w 371"/>
                  <a:gd name="T7" fmla="*/ 127 h 315"/>
                  <a:gd name="T8" fmla="*/ 356 w 371"/>
                  <a:gd name="T9" fmla="*/ 260 h 315"/>
                  <a:gd name="T10" fmla="*/ 314 w 371"/>
                  <a:gd name="T11" fmla="*/ 315 h 315"/>
                  <a:gd name="T12" fmla="*/ 75 w 371"/>
                  <a:gd name="T13" fmla="*/ 134 h 315"/>
                  <a:gd name="T14" fmla="*/ 45 w 371"/>
                  <a:gd name="T15" fmla="*/ 171 h 315"/>
                  <a:gd name="T16" fmla="*/ 0 w 371"/>
                  <a:gd name="T17" fmla="*/ 136 h 315"/>
                  <a:gd name="T18" fmla="*/ 103 w 371"/>
                  <a:gd name="T19" fmla="*/ 0 h 315"/>
                  <a:gd name="T20" fmla="*/ 148 w 371"/>
                  <a:gd name="T21" fmla="*/ 34 h 315"/>
                  <a:gd name="T22" fmla="*/ 122 w 371"/>
                  <a:gd name="T23" fmla="*/ 7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1" h="315">
                    <a:moveTo>
                      <a:pt x="122" y="71"/>
                    </a:moveTo>
                    <a:lnTo>
                      <a:pt x="294" y="201"/>
                    </a:lnTo>
                    <a:lnTo>
                      <a:pt x="301" y="120"/>
                    </a:lnTo>
                    <a:lnTo>
                      <a:pt x="371" y="127"/>
                    </a:lnTo>
                    <a:lnTo>
                      <a:pt x="356" y="260"/>
                    </a:lnTo>
                    <a:lnTo>
                      <a:pt x="314" y="315"/>
                    </a:lnTo>
                    <a:lnTo>
                      <a:pt x="75" y="134"/>
                    </a:lnTo>
                    <a:lnTo>
                      <a:pt x="45" y="171"/>
                    </a:lnTo>
                    <a:lnTo>
                      <a:pt x="0" y="136"/>
                    </a:lnTo>
                    <a:lnTo>
                      <a:pt x="103" y="0"/>
                    </a:lnTo>
                    <a:lnTo>
                      <a:pt x="148" y="34"/>
                    </a:lnTo>
                    <a:lnTo>
                      <a:pt x="122" y="71"/>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5" name="Freeform 127"/>
              <p:cNvSpPr>
                <a:spLocks noChangeAspect="1"/>
              </p:cNvSpPr>
              <p:nvPr/>
            </p:nvSpPr>
            <p:spPr bwMode="auto">
              <a:xfrm>
                <a:off x="7573201" y="5453851"/>
                <a:ext cx="28819" cy="27870"/>
              </a:xfrm>
              <a:custGeom>
                <a:avLst/>
                <a:gdLst>
                  <a:gd name="T0" fmla="*/ 134 w 365"/>
                  <a:gd name="T1" fmla="*/ 75 h 353"/>
                  <a:gd name="T2" fmla="*/ 274 w 365"/>
                  <a:gd name="T3" fmla="*/ 239 h 353"/>
                  <a:gd name="T4" fmla="*/ 298 w 365"/>
                  <a:gd name="T5" fmla="*/ 161 h 353"/>
                  <a:gd name="T6" fmla="*/ 365 w 365"/>
                  <a:gd name="T7" fmla="*/ 183 h 353"/>
                  <a:gd name="T8" fmla="*/ 322 w 365"/>
                  <a:gd name="T9" fmla="*/ 308 h 353"/>
                  <a:gd name="T10" fmla="*/ 269 w 365"/>
                  <a:gd name="T11" fmla="*/ 353 h 353"/>
                  <a:gd name="T12" fmla="*/ 74 w 365"/>
                  <a:gd name="T13" fmla="*/ 125 h 353"/>
                  <a:gd name="T14" fmla="*/ 37 w 365"/>
                  <a:gd name="T15" fmla="*/ 156 h 353"/>
                  <a:gd name="T16" fmla="*/ 0 w 365"/>
                  <a:gd name="T17" fmla="*/ 112 h 353"/>
                  <a:gd name="T18" fmla="*/ 131 w 365"/>
                  <a:gd name="T19" fmla="*/ 0 h 353"/>
                  <a:gd name="T20" fmla="*/ 167 w 365"/>
                  <a:gd name="T21" fmla="*/ 44 h 353"/>
                  <a:gd name="T22" fmla="*/ 134 w 365"/>
                  <a:gd name="T23" fmla="*/ 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353">
                    <a:moveTo>
                      <a:pt x="134" y="75"/>
                    </a:moveTo>
                    <a:lnTo>
                      <a:pt x="274" y="239"/>
                    </a:lnTo>
                    <a:lnTo>
                      <a:pt x="298" y="161"/>
                    </a:lnTo>
                    <a:lnTo>
                      <a:pt x="365" y="183"/>
                    </a:lnTo>
                    <a:lnTo>
                      <a:pt x="322" y="308"/>
                    </a:lnTo>
                    <a:lnTo>
                      <a:pt x="269" y="353"/>
                    </a:lnTo>
                    <a:lnTo>
                      <a:pt x="74" y="125"/>
                    </a:lnTo>
                    <a:lnTo>
                      <a:pt x="37" y="156"/>
                    </a:lnTo>
                    <a:lnTo>
                      <a:pt x="0" y="112"/>
                    </a:lnTo>
                    <a:lnTo>
                      <a:pt x="131" y="0"/>
                    </a:lnTo>
                    <a:lnTo>
                      <a:pt x="167" y="44"/>
                    </a:lnTo>
                    <a:lnTo>
                      <a:pt x="134" y="75"/>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6" name="Freeform 128"/>
              <p:cNvSpPr>
                <a:spLocks noChangeAspect="1"/>
              </p:cNvSpPr>
              <p:nvPr/>
            </p:nvSpPr>
            <p:spPr bwMode="auto">
              <a:xfrm>
                <a:off x="7548488" y="5471063"/>
                <a:ext cx="26923" cy="29608"/>
              </a:xfrm>
              <a:custGeom>
                <a:avLst/>
                <a:gdLst>
                  <a:gd name="T0" fmla="*/ 138 w 341"/>
                  <a:gd name="T1" fmla="*/ 74 h 375"/>
                  <a:gd name="T2" fmla="*/ 240 w 341"/>
                  <a:gd name="T3" fmla="*/ 264 h 375"/>
                  <a:gd name="T4" fmla="*/ 281 w 341"/>
                  <a:gd name="T5" fmla="*/ 194 h 375"/>
                  <a:gd name="T6" fmla="*/ 341 w 341"/>
                  <a:gd name="T7" fmla="*/ 229 h 375"/>
                  <a:gd name="T8" fmla="*/ 272 w 341"/>
                  <a:gd name="T9" fmla="*/ 342 h 375"/>
                  <a:gd name="T10" fmla="*/ 211 w 341"/>
                  <a:gd name="T11" fmla="*/ 375 h 375"/>
                  <a:gd name="T12" fmla="*/ 69 w 341"/>
                  <a:gd name="T13" fmla="*/ 110 h 375"/>
                  <a:gd name="T14" fmla="*/ 27 w 341"/>
                  <a:gd name="T15" fmla="*/ 131 h 375"/>
                  <a:gd name="T16" fmla="*/ 0 w 341"/>
                  <a:gd name="T17" fmla="*/ 81 h 375"/>
                  <a:gd name="T18" fmla="*/ 151 w 341"/>
                  <a:gd name="T19" fmla="*/ 0 h 375"/>
                  <a:gd name="T20" fmla="*/ 178 w 341"/>
                  <a:gd name="T21" fmla="*/ 50 h 375"/>
                  <a:gd name="T22" fmla="*/ 138 w 341"/>
                  <a:gd name="T23" fmla="*/ 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1" h="375">
                    <a:moveTo>
                      <a:pt x="138" y="74"/>
                    </a:moveTo>
                    <a:lnTo>
                      <a:pt x="240" y="264"/>
                    </a:lnTo>
                    <a:lnTo>
                      <a:pt x="281" y="194"/>
                    </a:lnTo>
                    <a:lnTo>
                      <a:pt x="341" y="229"/>
                    </a:lnTo>
                    <a:lnTo>
                      <a:pt x="272" y="342"/>
                    </a:lnTo>
                    <a:lnTo>
                      <a:pt x="211" y="375"/>
                    </a:lnTo>
                    <a:lnTo>
                      <a:pt x="69" y="110"/>
                    </a:lnTo>
                    <a:lnTo>
                      <a:pt x="27" y="131"/>
                    </a:lnTo>
                    <a:lnTo>
                      <a:pt x="0" y="81"/>
                    </a:lnTo>
                    <a:lnTo>
                      <a:pt x="151" y="0"/>
                    </a:lnTo>
                    <a:lnTo>
                      <a:pt x="178" y="50"/>
                    </a:lnTo>
                    <a:lnTo>
                      <a:pt x="138" y="74"/>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7" name="Freeform 129"/>
              <p:cNvSpPr>
                <a:spLocks noChangeAspect="1" noEditPoints="1"/>
              </p:cNvSpPr>
              <p:nvPr/>
            </p:nvSpPr>
            <p:spPr bwMode="auto">
              <a:xfrm>
                <a:off x="7520618" y="5482669"/>
                <a:ext cx="24239" cy="30160"/>
              </a:xfrm>
              <a:custGeom>
                <a:avLst/>
                <a:gdLst>
                  <a:gd name="T0" fmla="*/ 151 w 231"/>
                  <a:gd name="T1" fmla="*/ 281 h 288"/>
                  <a:gd name="T2" fmla="*/ 87 w 231"/>
                  <a:gd name="T3" fmla="*/ 280 h 288"/>
                  <a:gd name="T4" fmla="*/ 37 w 231"/>
                  <a:gd name="T5" fmla="*/ 234 h 288"/>
                  <a:gd name="T6" fmla="*/ 14 w 231"/>
                  <a:gd name="T7" fmla="*/ 174 h 288"/>
                  <a:gd name="T8" fmla="*/ 8 w 231"/>
                  <a:gd name="T9" fmla="*/ 73 h 288"/>
                  <a:gd name="T10" fmla="*/ 78 w 231"/>
                  <a:gd name="T11" fmla="*/ 11 h 288"/>
                  <a:gd name="T12" fmla="*/ 175 w 231"/>
                  <a:gd name="T13" fmla="*/ 33 h 288"/>
                  <a:gd name="T14" fmla="*/ 217 w 231"/>
                  <a:gd name="T15" fmla="*/ 118 h 288"/>
                  <a:gd name="T16" fmla="*/ 223 w 231"/>
                  <a:gd name="T17" fmla="*/ 219 h 288"/>
                  <a:gd name="T18" fmla="*/ 151 w 231"/>
                  <a:gd name="T19" fmla="*/ 281 h 288"/>
                  <a:gd name="T20" fmla="*/ 141 w 231"/>
                  <a:gd name="T21" fmla="*/ 235 h 288"/>
                  <a:gd name="T22" fmla="*/ 167 w 231"/>
                  <a:gd name="T23" fmla="*/ 199 h 288"/>
                  <a:gd name="T24" fmla="*/ 158 w 231"/>
                  <a:gd name="T25" fmla="*/ 134 h 288"/>
                  <a:gd name="T26" fmla="*/ 129 w 231"/>
                  <a:gd name="T27" fmla="*/ 70 h 288"/>
                  <a:gd name="T28" fmla="*/ 91 w 231"/>
                  <a:gd name="T29" fmla="*/ 57 h 288"/>
                  <a:gd name="T30" fmla="*/ 63 w 231"/>
                  <a:gd name="T31" fmla="*/ 93 h 288"/>
                  <a:gd name="T32" fmla="*/ 72 w 231"/>
                  <a:gd name="T33" fmla="*/ 158 h 288"/>
                  <a:gd name="T34" fmla="*/ 101 w 231"/>
                  <a:gd name="T35" fmla="*/ 222 h 288"/>
                  <a:gd name="T36" fmla="*/ 141 w 231"/>
                  <a:gd name="T37" fmla="*/ 2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288">
                    <a:moveTo>
                      <a:pt x="151" y="281"/>
                    </a:moveTo>
                    <a:cubicBezTo>
                      <a:pt x="128" y="288"/>
                      <a:pt x="106" y="287"/>
                      <a:pt x="87" y="280"/>
                    </a:cubicBezTo>
                    <a:cubicBezTo>
                      <a:pt x="67" y="272"/>
                      <a:pt x="50" y="257"/>
                      <a:pt x="37" y="234"/>
                    </a:cubicBezTo>
                    <a:cubicBezTo>
                      <a:pt x="28" y="219"/>
                      <a:pt x="21" y="199"/>
                      <a:pt x="14" y="174"/>
                    </a:cubicBezTo>
                    <a:cubicBezTo>
                      <a:pt x="2" y="132"/>
                      <a:pt x="0" y="98"/>
                      <a:pt x="8" y="73"/>
                    </a:cubicBezTo>
                    <a:cubicBezTo>
                      <a:pt x="18" y="42"/>
                      <a:pt x="41" y="21"/>
                      <a:pt x="78" y="11"/>
                    </a:cubicBezTo>
                    <a:cubicBezTo>
                      <a:pt x="117" y="0"/>
                      <a:pt x="150" y="8"/>
                      <a:pt x="175" y="33"/>
                    </a:cubicBezTo>
                    <a:cubicBezTo>
                      <a:pt x="192" y="51"/>
                      <a:pt x="206" y="79"/>
                      <a:pt x="217" y="118"/>
                    </a:cubicBezTo>
                    <a:cubicBezTo>
                      <a:pt x="229" y="161"/>
                      <a:pt x="231" y="194"/>
                      <a:pt x="223" y="219"/>
                    </a:cubicBezTo>
                    <a:cubicBezTo>
                      <a:pt x="213" y="250"/>
                      <a:pt x="189" y="271"/>
                      <a:pt x="151" y="281"/>
                    </a:cubicBezTo>
                    <a:close/>
                    <a:moveTo>
                      <a:pt x="141" y="235"/>
                    </a:moveTo>
                    <a:cubicBezTo>
                      <a:pt x="156" y="230"/>
                      <a:pt x="165" y="218"/>
                      <a:pt x="167" y="199"/>
                    </a:cubicBezTo>
                    <a:cubicBezTo>
                      <a:pt x="169" y="183"/>
                      <a:pt x="166" y="162"/>
                      <a:pt x="158" y="134"/>
                    </a:cubicBezTo>
                    <a:cubicBezTo>
                      <a:pt x="150" y="104"/>
                      <a:pt x="140" y="82"/>
                      <a:pt x="129" y="70"/>
                    </a:cubicBezTo>
                    <a:cubicBezTo>
                      <a:pt x="118" y="57"/>
                      <a:pt x="105" y="53"/>
                      <a:pt x="91" y="57"/>
                    </a:cubicBezTo>
                    <a:cubicBezTo>
                      <a:pt x="75" y="62"/>
                      <a:pt x="65" y="74"/>
                      <a:pt x="63" y="93"/>
                    </a:cubicBezTo>
                    <a:cubicBezTo>
                      <a:pt x="62" y="109"/>
                      <a:pt x="65" y="130"/>
                      <a:pt x="72" y="158"/>
                    </a:cubicBezTo>
                    <a:cubicBezTo>
                      <a:pt x="81" y="189"/>
                      <a:pt x="90" y="210"/>
                      <a:pt x="101" y="222"/>
                    </a:cubicBezTo>
                    <a:cubicBezTo>
                      <a:pt x="112" y="235"/>
                      <a:pt x="125" y="239"/>
                      <a:pt x="141" y="235"/>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8" name="Freeform 130"/>
              <p:cNvSpPr>
                <a:spLocks noChangeAspect="1"/>
              </p:cNvSpPr>
              <p:nvPr/>
            </p:nvSpPr>
            <p:spPr bwMode="auto">
              <a:xfrm>
                <a:off x="7492510" y="5488669"/>
                <a:ext cx="19422" cy="28740"/>
              </a:xfrm>
              <a:custGeom>
                <a:avLst/>
                <a:gdLst>
                  <a:gd name="T0" fmla="*/ 128 w 246"/>
                  <a:gd name="T1" fmla="*/ 61 h 364"/>
                  <a:gd name="T2" fmla="*/ 139 w 246"/>
                  <a:gd name="T3" fmla="*/ 277 h 364"/>
                  <a:gd name="T4" fmla="*/ 206 w 246"/>
                  <a:gd name="T5" fmla="*/ 229 h 364"/>
                  <a:gd name="T6" fmla="*/ 246 w 246"/>
                  <a:gd name="T7" fmla="*/ 287 h 364"/>
                  <a:gd name="T8" fmla="*/ 135 w 246"/>
                  <a:gd name="T9" fmla="*/ 360 h 364"/>
                  <a:gd name="T10" fmla="*/ 66 w 246"/>
                  <a:gd name="T11" fmla="*/ 364 h 364"/>
                  <a:gd name="T12" fmla="*/ 50 w 246"/>
                  <a:gd name="T13" fmla="*/ 66 h 364"/>
                  <a:gd name="T14" fmla="*/ 2 w 246"/>
                  <a:gd name="T15" fmla="*/ 66 h 364"/>
                  <a:gd name="T16" fmla="*/ 0 w 246"/>
                  <a:gd name="T17" fmla="*/ 9 h 364"/>
                  <a:gd name="T18" fmla="*/ 171 w 246"/>
                  <a:gd name="T19" fmla="*/ 0 h 364"/>
                  <a:gd name="T20" fmla="*/ 173 w 246"/>
                  <a:gd name="T21" fmla="*/ 57 h 364"/>
                  <a:gd name="T22" fmla="*/ 128 w 246"/>
                  <a:gd name="T23" fmla="*/ 6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364">
                    <a:moveTo>
                      <a:pt x="128" y="61"/>
                    </a:moveTo>
                    <a:lnTo>
                      <a:pt x="139" y="277"/>
                    </a:lnTo>
                    <a:lnTo>
                      <a:pt x="206" y="229"/>
                    </a:lnTo>
                    <a:lnTo>
                      <a:pt x="246" y="287"/>
                    </a:lnTo>
                    <a:lnTo>
                      <a:pt x="135" y="360"/>
                    </a:lnTo>
                    <a:lnTo>
                      <a:pt x="66" y="364"/>
                    </a:lnTo>
                    <a:lnTo>
                      <a:pt x="50" y="66"/>
                    </a:lnTo>
                    <a:lnTo>
                      <a:pt x="2" y="66"/>
                    </a:lnTo>
                    <a:lnTo>
                      <a:pt x="0" y="9"/>
                    </a:lnTo>
                    <a:lnTo>
                      <a:pt x="171" y="0"/>
                    </a:lnTo>
                    <a:lnTo>
                      <a:pt x="173" y="57"/>
                    </a:lnTo>
                    <a:lnTo>
                      <a:pt x="128" y="61"/>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19" name="Freeform 131"/>
              <p:cNvSpPr>
                <a:spLocks noChangeAspect="1" noEditPoints="1"/>
              </p:cNvSpPr>
              <p:nvPr/>
            </p:nvSpPr>
            <p:spPr bwMode="auto">
              <a:xfrm>
                <a:off x="7458007" y="5486222"/>
                <a:ext cx="23055" cy="30239"/>
              </a:xfrm>
              <a:custGeom>
                <a:avLst/>
                <a:gdLst>
                  <a:gd name="T0" fmla="*/ 85 w 220"/>
                  <a:gd name="T1" fmla="*/ 282 h 289"/>
                  <a:gd name="T2" fmla="*/ 27 w 220"/>
                  <a:gd name="T3" fmla="*/ 254 h 289"/>
                  <a:gd name="T4" fmla="*/ 2 w 220"/>
                  <a:gd name="T5" fmla="*/ 191 h 289"/>
                  <a:gd name="T6" fmla="*/ 5 w 220"/>
                  <a:gd name="T7" fmla="*/ 128 h 289"/>
                  <a:gd name="T8" fmla="*/ 43 w 220"/>
                  <a:gd name="T9" fmla="*/ 33 h 289"/>
                  <a:gd name="T10" fmla="*/ 132 w 220"/>
                  <a:gd name="T11" fmla="*/ 7 h 289"/>
                  <a:gd name="T12" fmla="*/ 211 w 220"/>
                  <a:gd name="T13" fmla="*/ 67 h 289"/>
                  <a:gd name="T14" fmla="*/ 214 w 220"/>
                  <a:gd name="T15" fmla="*/ 162 h 289"/>
                  <a:gd name="T16" fmla="*/ 176 w 220"/>
                  <a:gd name="T17" fmla="*/ 256 h 289"/>
                  <a:gd name="T18" fmla="*/ 85 w 220"/>
                  <a:gd name="T19" fmla="*/ 282 h 289"/>
                  <a:gd name="T20" fmla="*/ 95 w 220"/>
                  <a:gd name="T21" fmla="*/ 236 h 289"/>
                  <a:gd name="T22" fmla="*/ 135 w 220"/>
                  <a:gd name="T23" fmla="*/ 214 h 289"/>
                  <a:gd name="T24" fmla="*/ 154 w 220"/>
                  <a:gd name="T25" fmla="*/ 152 h 289"/>
                  <a:gd name="T26" fmla="*/ 154 w 220"/>
                  <a:gd name="T27" fmla="*/ 82 h 289"/>
                  <a:gd name="T28" fmla="*/ 124 w 220"/>
                  <a:gd name="T29" fmla="*/ 54 h 289"/>
                  <a:gd name="T30" fmla="*/ 84 w 220"/>
                  <a:gd name="T31" fmla="*/ 75 h 289"/>
                  <a:gd name="T32" fmla="*/ 65 w 220"/>
                  <a:gd name="T33" fmla="*/ 138 h 289"/>
                  <a:gd name="T34" fmla="*/ 65 w 220"/>
                  <a:gd name="T35" fmla="*/ 207 h 289"/>
                  <a:gd name="T36" fmla="*/ 95 w 220"/>
                  <a:gd name="T37" fmla="*/ 23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 h="289">
                    <a:moveTo>
                      <a:pt x="85" y="282"/>
                    </a:moveTo>
                    <a:cubicBezTo>
                      <a:pt x="61" y="278"/>
                      <a:pt x="42" y="269"/>
                      <a:pt x="27" y="254"/>
                    </a:cubicBezTo>
                    <a:cubicBezTo>
                      <a:pt x="13" y="239"/>
                      <a:pt x="4" y="218"/>
                      <a:pt x="2" y="191"/>
                    </a:cubicBezTo>
                    <a:cubicBezTo>
                      <a:pt x="0" y="174"/>
                      <a:pt x="1" y="153"/>
                      <a:pt x="5" y="128"/>
                    </a:cubicBezTo>
                    <a:cubicBezTo>
                      <a:pt x="13" y="84"/>
                      <a:pt x="25" y="52"/>
                      <a:pt x="43" y="33"/>
                    </a:cubicBezTo>
                    <a:cubicBezTo>
                      <a:pt x="65" y="9"/>
                      <a:pt x="95" y="0"/>
                      <a:pt x="132" y="7"/>
                    </a:cubicBezTo>
                    <a:cubicBezTo>
                      <a:pt x="173" y="13"/>
                      <a:pt x="199" y="33"/>
                      <a:pt x="211" y="67"/>
                    </a:cubicBezTo>
                    <a:cubicBezTo>
                      <a:pt x="219" y="90"/>
                      <a:pt x="220" y="122"/>
                      <a:pt x="214" y="162"/>
                    </a:cubicBezTo>
                    <a:cubicBezTo>
                      <a:pt x="206" y="205"/>
                      <a:pt x="194" y="237"/>
                      <a:pt x="176" y="256"/>
                    </a:cubicBezTo>
                    <a:cubicBezTo>
                      <a:pt x="154" y="280"/>
                      <a:pt x="124" y="289"/>
                      <a:pt x="85" y="282"/>
                    </a:cubicBezTo>
                    <a:close/>
                    <a:moveTo>
                      <a:pt x="95" y="236"/>
                    </a:moveTo>
                    <a:cubicBezTo>
                      <a:pt x="111" y="238"/>
                      <a:pt x="124" y="231"/>
                      <a:pt x="135" y="214"/>
                    </a:cubicBezTo>
                    <a:cubicBezTo>
                      <a:pt x="143" y="201"/>
                      <a:pt x="149" y="180"/>
                      <a:pt x="154" y="152"/>
                    </a:cubicBezTo>
                    <a:cubicBezTo>
                      <a:pt x="159" y="121"/>
                      <a:pt x="159" y="97"/>
                      <a:pt x="154" y="82"/>
                    </a:cubicBezTo>
                    <a:cubicBezTo>
                      <a:pt x="149" y="65"/>
                      <a:pt x="140" y="56"/>
                      <a:pt x="124" y="54"/>
                    </a:cubicBezTo>
                    <a:cubicBezTo>
                      <a:pt x="108" y="51"/>
                      <a:pt x="95" y="58"/>
                      <a:pt x="84" y="75"/>
                    </a:cubicBezTo>
                    <a:cubicBezTo>
                      <a:pt x="76" y="88"/>
                      <a:pt x="70" y="109"/>
                      <a:pt x="65" y="138"/>
                    </a:cubicBezTo>
                    <a:cubicBezTo>
                      <a:pt x="60" y="169"/>
                      <a:pt x="60" y="192"/>
                      <a:pt x="65" y="207"/>
                    </a:cubicBezTo>
                    <a:cubicBezTo>
                      <a:pt x="69" y="224"/>
                      <a:pt x="80" y="233"/>
                      <a:pt x="95" y="236"/>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20" name="Freeform 132"/>
              <p:cNvSpPr>
                <a:spLocks noChangeAspect="1"/>
              </p:cNvSpPr>
              <p:nvPr/>
            </p:nvSpPr>
            <p:spPr bwMode="auto">
              <a:xfrm>
                <a:off x="7429583" y="5476748"/>
                <a:ext cx="19581" cy="29608"/>
              </a:xfrm>
              <a:custGeom>
                <a:avLst/>
                <a:gdLst>
                  <a:gd name="T0" fmla="*/ 183 w 248"/>
                  <a:gd name="T1" fmla="*/ 100 h 375"/>
                  <a:gd name="T2" fmla="*/ 103 w 248"/>
                  <a:gd name="T3" fmla="*/ 301 h 375"/>
                  <a:gd name="T4" fmla="*/ 184 w 248"/>
                  <a:gd name="T5" fmla="*/ 286 h 375"/>
                  <a:gd name="T6" fmla="*/ 195 w 248"/>
                  <a:gd name="T7" fmla="*/ 355 h 375"/>
                  <a:gd name="T8" fmla="*/ 63 w 248"/>
                  <a:gd name="T9" fmla="*/ 375 h 375"/>
                  <a:gd name="T10" fmla="*/ 0 w 248"/>
                  <a:gd name="T11" fmla="*/ 350 h 375"/>
                  <a:gd name="T12" fmla="*/ 111 w 248"/>
                  <a:gd name="T13" fmla="*/ 71 h 375"/>
                  <a:gd name="T14" fmla="*/ 67 w 248"/>
                  <a:gd name="T15" fmla="*/ 51 h 375"/>
                  <a:gd name="T16" fmla="*/ 88 w 248"/>
                  <a:gd name="T17" fmla="*/ 0 h 375"/>
                  <a:gd name="T18" fmla="*/ 248 w 248"/>
                  <a:gd name="T19" fmla="*/ 63 h 375"/>
                  <a:gd name="T20" fmla="*/ 226 w 248"/>
                  <a:gd name="T21" fmla="*/ 116 h 375"/>
                  <a:gd name="T22" fmla="*/ 183 w 248"/>
                  <a:gd name="T23" fmla="*/ 10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375">
                    <a:moveTo>
                      <a:pt x="183" y="100"/>
                    </a:moveTo>
                    <a:lnTo>
                      <a:pt x="103" y="301"/>
                    </a:lnTo>
                    <a:lnTo>
                      <a:pt x="184" y="286"/>
                    </a:lnTo>
                    <a:lnTo>
                      <a:pt x="195" y="355"/>
                    </a:lnTo>
                    <a:lnTo>
                      <a:pt x="63" y="375"/>
                    </a:lnTo>
                    <a:lnTo>
                      <a:pt x="0" y="350"/>
                    </a:lnTo>
                    <a:lnTo>
                      <a:pt x="111" y="71"/>
                    </a:lnTo>
                    <a:lnTo>
                      <a:pt x="67" y="51"/>
                    </a:lnTo>
                    <a:lnTo>
                      <a:pt x="88" y="0"/>
                    </a:lnTo>
                    <a:lnTo>
                      <a:pt x="248" y="63"/>
                    </a:lnTo>
                    <a:lnTo>
                      <a:pt x="226" y="116"/>
                    </a:lnTo>
                    <a:lnTo>
                      <a:pt x="183" y="100"/>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21" name="Freeform 133"/>
              <p:cNvSpPr>
                <a:spLocks noChangeAspect="1"/>
              </p:cNvSpPr>
              <p:nvPr/>
            </p:nvSpPr>
            <p:spPr bwMode="auto">
              <a:xfrm>
                <a:off x="7399185" y="5461510"/>
                <a:ext cx="24002" cy="29371"/>
              </a:xfrm>
              <a:custGeom>
                <a:avLst/>
                <a:gdLst>
                  <a:gd name="T0" fmla="*/ 233 w 304"/>
                  <a:gd name="T1" fmla="*/ 120 h 372"/>
                  <a:gd name="T2" fmla="*/ 111 w 304"/>
                  <a:gd name="T3" fmla="*/ 297 h 372"/>
                  <a:gd name="T4" fmla="*/ 194 w 304"/>
                  <a:gd name="T5" fmla="*/ 301 h 372"/>
                  <a:gd name="T6" fmla="*/ 190 w 304"/>
                  <a:gd name="T7" fmla="*/ 372 h 372"/>
                  <a:gd name="T8" fmla="*/ 57 w 304"/>
                  <a:gd name="T9" fmla="*/ 362 h 372"/>
                  <a:gd name="T10" fmla="*/ 0 w 304"/>
                  <a:gd name="T11" fmla="*/ 324 h 372"/>
                  <a:gd name="T12" fmla="*/ 168 w 304"/>
                  <a:gd name="T13" fmla="*/ 76 h 372"/>
                  <a:gd name="T14" fmla="*/ 130 w 304"/>
                  <a:gd name="T15" fmla="*/ 48 h 372"/>
                  <a:gd name="T16" fmla="*/ 163 w 304"/>
                  <a:gd name="T17" fmla="*/ 0 h 372"/>
                  <a:gd name="T18" fmla="*/ 304 w 304"/>
                  <a:gd name="T19" fmla="*/ 97 h 372"/>
                  <a:gd name="T20" fmla="*/ 272 w 304"/>
                  <a:gd name="T21" fmla="*/ 145 h 372"/>
                  <a:gd name="T22" fmla="*/ 233 w 304"/>
                  <a:gd name="T23" fmla="*/ 12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372">
                    <a:moveTo>
                      <a:pt x="233" y="120"/>
                    </a:moveTo>
                    <a:lnTo>
                      <a:pt x="111" y="297"/>
                    </a:lnTo>
                    <a:lnTo>
                      <a:pt x="194" y="301"/>
                    </a:lnTo>
                    <a:lnTo>
                      <a:pt x="190" y="372"/>
                    </a:lnTo>
                    <a:lnTo>
                      <a:pt x="57" y="362"/>
                    </a:lnTo>
                    <a:lnTo>
                      <a:pt x="0" y="324"/>
                    </a:lnTo>
                    <a:lnTo>
                      <a:pt x="168" y="76"/>
                    </a:lnTo>
                    <a:lnTo>
                      <a:pt x="130" y="48"/>
                    </a:lnTo>
                    <a:lnTo>
                      <a:pt x="163" y="0"/>
                    </a:lnTo>
                    <a:lnTo>
                      <a:pt x="304" y="97"/>
                    </a:lnTo>
                    <a:lnTo>
                      <a:pt x="272" y="145"/>
                    </a:lnTo>
                    <a:lnTo>
                      <a:pt x="233" y="120"/>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22" name="Freeform 134"/>
              <p:cNvSpPr>
                <a:spLocks noChangeAspect="1"/>
              </p:cNvSpPr>
              <p:nvPr/>
            </p:nvSpPr>
            <p:spPr bwMode="auto">
              <a:xfrm>
                <a:off x="7373209" y="5441534"/>
                <a:ext cx="27318" cy="28976"/>
              </a:xfrm>
              <a:custGeom>
                <a:avLst/>
                <a:gdLst>
                  <a:gd name="T0" fmla="*/ 272 w 346"/>
                  <a:gd name="T1" fmla="*/ 131 h 367"/>
                  <a:gd name="T2" fmla="*/ 116 w 346"/>
                  <a:gd name="T3" fmla="*/ 278 h 367"/>
                  <a:gd name="T4" fmla="*/ 194 w 346"/>
                  <a:gd name="T5" fmla="*/ 300 h 367"/>
                  <a:gd name="T6" fmla="*/ 175 w 346"/>
                  <a:gd name="T7" fmla="*/ 367 h 367"/>
                  <a:gd name="T8" fmla="*/ 48 w 346"/>
                  <a:gd name="T9" fmla="*/ 330 h 367"/>
                  <a:gd name="T10" fmla="*/ 0 w 346"/>
                  <a:gd name="T11" fmla="*/ 280 h 367"/>
                  <a:gd name="T12" fmla="*/ 219 w 346"/>
                  <a:gd name="T13" fmla="*/ 74 h 367"/>
                  <a:gd name="T14" fmla="*/ 187 w 346"/>
                  <a:gd name="T15" fmla="*/ 38 h 367"/>
                  <a:gd name="T16" fmla="*/ 230 w 346"/>
                  <a:gd name="T17" fmla="*/ 0 h 367"/>
                  <a:gd name="T18" fmla="*/ 346 w 346"/>
                  <a:gd name="T19" fmla="*/ 125 h 367"/>
                  <a:gd name="T20" fmla="*/ 305 w 346"/>
                  <a:gd name="T21" fmla="*/ 163 h 367"/>
                  <a:gd name="T22" fmla="*/ 272 w 346"/>
                  <a:gd name="T23" fmla="*/ 13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367">
                    <a:moveTo>
                      <a:pt x="272" y="131"/>
                    </a:moveTo>
                    <a:lnTo>
                      <a:pt x="116" y="278"/>
                    </a:lnTo>
                    <a:lnTo>
                      <a:pt x="194" y="300"/>
                    </a:lnTo>
                    <a:lnTo>
                      <a:pt x="175" y="367"/>
                    </a:lnTo>
                    <a:lnTo>
                      <a:pt x="48" y="330"/>
                    </a:lnTo>
                    <a:lnTo>
                      <a:pt x="0" y="280"/>
                    </a:lnTo>
                    <a:lnTo>
                      <a:pt x="219" y="74"/>
                    </a:lnTo>
                    <a:lnTo>
                      <a:pt x="187" y="38"/>
                    </a:lnTo>
                    <a:lnTo>
                      <a:pt x="230" y="0"/>
                    </a:lnTo>
                    <a:lnTo>
                      <a:pt x="346" y="125"/>
                    </a:lnTo>
                    <a:lnTo>
                      <a:pt x="305" y="163"/>
                    </a:lnTo>
                    <a:lnTo>
                      <a:pt x="272" y="131"/>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23" name="Freeform 135"/>
              <p:cNvSpPr>
                <a:spLocks noChangeAspect="1" noEditPoints="1"/>
              </p:cNvSpPr>
              <p:nvPr/>
            </p:nvSpPr>
            <p:spPr bwMode="auto">
              <a:xfrm>
                <a:off x="7352918" y="5418716"/>
                <a:ext cx="29450" cy="25976"/>
              </a:xfrm>
              <a:custGeom>
                <a:avLst/>
                <a:gdLst>
                  <a:gd name="T0" fmla="*/ 17 w 281"/>
                  <a:gd name="T1" fmla="*/ 194 h 248"/>
                  <a:gd name="T2" fmla="*/ 2 w 281"/>
                  <a:gd name="T3" fmla="*/ 131 h 248"/>
                  <a:gd name="T4" fmla="*/ 33 w 281"/>
                  <a:gd name="T5" fmla="*/ 71 h 248"/>
                  <a:gd name="T6" fmla="*/ 84 w 281"/>
                  <a:gd name="T7" fmla="*/ 33 h 248"/>
                  <a:gd name="T8" fmla="*/ 180 w 281"/>
                  <a:gd name="T9" fmla="*/ 1 h 248"/>
                  <a:gd name="T10" fmla="*/ 258 w 281"/>
                  <a:gd name="T11" fmla="*/ 52 h 248"/>
                  <a:gd name="T12" fmla="*/ 263 w 281"/>
                  <a:gd name="T13" fmla="*/ 152 h 248"/>
                  <a:gd name="T14" fmla="*/ 192 w 281"/>
                  <a:gd name="T15" fmla="*/ 214 h 248"/>
                  <a:gd name="T16" fmla="*/ 96 w 281"/>
                  <a:gd name="T17" fmla="*/ 246 h 248"/>
                  <a:gd name="T18" fmla="*/ 17 w 281"/>
                  <a:gd name="T19" fmla="*/ 194 h 248"/>
                  <a:gd name="T20" fmla="*/ 59 w 281"/>
                  <a:gd name="T21" fmla="*/ 171 h 248"/>
                  <a:gd name="T22" fmla="*/ 101 w 281"/>
                  <a:gd name="T23" fmla="*/ 188 h 248"/>
                  <a:gd name="T24" fmla="*/ 161 w 281"/>
                  <a:gd name="T25" fmla="*/ 162 h 248"/>
                  <a:gd name="T26" fmla="*/ 215 w 281"/>
                  <a:gd name="T27" fmla="*/ 117 h 248"/>
                  <a:gd name="T28" fmla="*/ 217 w 281"/>
                  <a:gd name="T29" fmla="*/ 76 h 248"/>
                  <a:gd name="T30" fmla="*/ 175 w 281"/>
                  <a:gd name="T31" fmla="*/ 60 h 248"/>
                  <a:gd name="T32" fmla="*/ 115 w 281"/>
                  <a:gd name="T33" fmla="*/ 85 h 248"/>
                  <a:gd name="T34" fmla="*/ 61 w 281"/>
                  <a:gd name="T35" fmla="*/ 130 h 248"/>
                  <a:gd name="T36" fmla="*/ 59 w 281"/>
                  <a:gd name="T37" fmla="*/ 17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48">
                    <a:moveTo>
                      <a:pt x="17" y="194"/>
                    </a:moveTo>
                    <a:cubicBezTo>
                      <a:pt x="5" y="173"/>
                      <a:pt x="0" y="152"/>
                      <a:pt x="2" y="131"/>
                    </a:cubicBezTo>
                    <a:cubicBezTo>
                      <a:pt x="4" y="110"/>
                      <a:pt x="14" y="90"/>
                      <a:pt x="33" y="71"/>
                    </a:cubicBezTo>
                    <a:cubicBezTo>
                      <a:pt x="45" y="59"/>
                      <a:pt x="62" y="46"/>
                      <a:pt x="84" y="33"/>
                    </a:cubicBezTo>
                    <a:cubicBezTo>
                      <a:pt x="122" y="10"/>
                      <a:pt x="154" y="0"/>
                      <a:pt x="180" y="1"/>
                    </a:cubicBezTo>
                    <a:cubicBezTo>
                      <a:pt x="213" y="2"/>
                      <a:pt x="239" y="19"/>
                      <a:pt x="258" y="52"/>
                    </a:cubicBezTo>
                    <a:cubicBezTo>
                      <a:pt x="279" y="87"/>
                      <a:pt x="281" y="121"/>
                      <a:pt x="263" y="152"/>
                    </a:cubicBezTo>
                    <a:cubicBezTo>
                      <a:pt x="251" y="173"/>
                      <a:pt x="227" y="194"/>
                      <a:pt x="192" y="214"/>
                    </a:cubicBezTo>
                    <a:cubicBezTo>
                      <a:pt x="154" y="237"/>
                      <a:pt x="122" y="248"/>
                      <a:pt x="96" y="246"/>
                    </a:cubicBezTo>
                    <a:cubicBezTo>
                      <a:pt x="64" y="245"/>
                      <a:pt x="37" y="227"/>
                      <a:pt x="17" y="194"/>
                    </a:cubicBezTo>
                    <a:close/>
                    <a:moveTo>
                      <a:pt x="59" y="171"/>
                    </a:moveTo>
                    <a:cubicBezTo>
                      <a:pt x="68" y="185"/>
                      <a:pt x="82" y="191"/>
                      <a:pt x="101" y="188"/>
                    </a:cubicBezTo>
                    <a:cubicBezTo>
                      <a:pt x="116" y="185"/>
                      <a:pt x="136" y="177"/>
                      <a:pt x="161" y="162"/>
                    </a:cubicBezTo>
                    <a:cubicBezTo>
                      <a:pt x="188" y="146"/>
                      <a:pt x="206" y="131"/>
                      <a:pt x="215" y="117"/>
                    </a:cubicBezTo>
                    <a:cubicBezTo>
                      <a:pt x="225" y="103"/>
                      <a:pt x="225" y="90"/>
                      <a:pt x="217" y="76"/>
                    </a:cubicBezTo>
                    <a:cubicBezTo>
                      <a:pt x="209" y="62"/>
                      <a:pt x="195" y="57"/>
                      <a:pt x="175" y="60"/>
                    </a:cubicBezTo>
                    <a:cubicBezTo>
                      <a:pt x="160" y="62"/>
                      <a:pt x="140" y="71"/>
                      <a:pt x="115" y="85"/>
                    </a:cubicBezTo>
                    <a:cubicBezTo>
                      <a:pt x="88" y="102"/>
                      <a:pt x="70" y="116"/>
                      <a:pt x="61" y="130"/>
                    </a:cubicBezTo>
                    <a:cubicBezTo>
                      <a:pt x="52" y="144"/>
                      <a:pt x="51" y="158"/>
                      <a:pt x="59" y="171"/>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24" name="Freeform 136"/>
              <p:cNvSpPr>
                <a:spLocks noChangeAspect="1"/>
              </p:cNvSpPr>
              <p:nvPr/>
            </p:nvSpPr>
            <p:spPr bwMode="auto">
              <a:xfrm>
                <a:off x="7339417" y="5390530"/>
                <a:ext cx="29924" cy="24633"/>
              </a:xfrm>
              <a:custGeom>
                <a:avLst/>
                <a:gdLst>
                  <a:gd name="T0" fmla="*/ 309 w 379"/>
                  <a:gd name="T1" fmla="*/ 138 h 312"/>
                  <a:gd name="T2" fmla="*/ 103 w 379"/>
                  <a:gd name="T3" fmla="*/ 206 h 312"/>
                  <a:gd name="T4" fmla="*/ 167 w 379"/>
                  <a:gd name="T5" fmla="*/ 257 h 312"/>
                  <a:gd name="T6" fmla="*/ 121 w 379"/>
                  <a:gd name="T7" fmla="*/ 312 h 312"/>
                  <a:gd name="T8" fmla="*/ 21 w 379"/>
                  <a:gd name="T9" fmla="*/ 223 h 312"/>
                  <a:gd name="T10" fmla="*/ 0 w 379"/>
                  <a:gd name="T11" fmla="*/ 158 h 312"/>
                  <a:gd name="T12" fmla="*/ 284 w 379"/>
                  <a:gd name="T13" fmla="*/ 64 h 312"/>
                  <a:gd name="T14" fmla="*/ 270 w 379"/>
                  <a:gd name="T15" fmla="*/ 19 h 312"/>
                  <a:gd name="T16" fmla="*/ 325 w 379"/>
                  <a:gd name="T17" fmla="*/ 0 h 312"/>
                  <a:gd name="T18" fmla="*/ 379 w 379"/>
                  <a:gd name="T19" fmla="*/ 163 h 312"/>
                  <a:gd name="T20" fmla="*/ 325 w 379"/>
                  <a:gd name="T21" fmla="*/ 182 h 312"/>
                  <a:gd name="T22" fmla="*/ 309 w 379"/>
                  <a:gd name="T23" fmla="*/ 13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9" h="312">
                    <a:moveTo>
                      <a:pt x="309" y="138"/>
                    </a:moveTo>
                    <a:lnTo>
                      <a:pt x="103" y="206"/>
                    </a:lnTo>
                    <a:lnTo>
                      <a:pt x="167" y="257"/>
                    </a:lnTo>
                    <a:lnTo>
                      <a:pt x="121" y="312"/>
                    </a:lnTo>
                    <a:lnTo>
                      <a:pt x="21" y="223"/>
                    </a:lnTo>
                    <a:lnTo>
                      <a:pt x="0" y="158"/>
                    </a:lnTo>
                    <a:lnTo>
                      <a:pt x="284" y="64"/>
                    </a:lnTo>
                    <a:lnTo>
                      <a:pt x="270" y="19"/>
                    </a:lnTo>
                    <a:lnTo>
                      <a:pt x="325" y="0"/>
                    </a:lnTo>
                    <a:lnTo>
                      <a:pt x="379" y="163"/>
                    </a:lnTo>
                    <a:lnTo>
                      <a:pt x="325" y="182"/>
                    </a:lnTo>
                    <a:lnTo>
                      <a:pt x="309" y="138"/>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425" name="Freeform 137"/>
              <p:cNvSpPr>
                <a:spLocks noChangeAspect="1"/>
              </p:cNvSpPr>
              <p:nvPr/>
            </p:nvSpPr>
            <p:spPr bwMode="auto">
              <a:xfrm>
                <a:off x="7333021" y="5362106"/>
                <a:ext cx="29213" cy="20370"/>
              </a:xfrm>
              <a:custGeom>
                <a:avLst/>
                <a:gdLst>
                  <a:gd name="T0" fmla="*/ 306 w 370"/>
                  <a:gd name="T1" fmla="*/ 131 h 258"/>
                  <a:gd name="T2" fmla="*/ 91 w 370"/>
                  <a:gd name="T3" fmla="*/ 152 h 258"/>
                  <a:gd name="T4" fmla="*/ 142 w 370"/>
                  <a:gd name="T5" fmla="*/ 216 h 258"/>
                  <a:gd name="T6" fmla="*/ 86 w 370"/>
                  <a:gd name="T7" fmla="*/ 258 h 258"/>
                  <a:gd name="T8" fmla="*/ 8 w 370"/>
                  <a:gd name="T9" fmla="*/ 151 h 258"/>
                  <a:gd name="T10" fmla="*/ 0 w 370"/>
                  <a:gd name="T11" fmla="*/ 83 h 258"/>
                  <a:gd name="T12" fmla="*/ 298 w 370"/>
                  <a:gd name="T13" fmla="*/ 53 h 258"/>
                  <a:gd name="T14" fmla="*/ 296 w 370"/>
                  <a:gd name="T15" fmla="*/ 5 h 258"/>
                  <a:gd name="T16" fmla="*/ 353 w 370"/>
                  <a:gd name="T17" fmla="*/ 0 h 258"/>
                  <a:gd name="T18" fmla="*/ 370 w 370"/>
                  <a:gd name="T19" fmla="*/ 171 h 258"/>
                  <a:gd name="T20" fmla="*/ 313 w 370"/>
                  <a:gd name="T21" fmla="*/ 176 h 258"/>
                  <a:gd name="T22" fmla="*/ 306 w 370"/>
                  <a:gd name="T23" fmla="*/ 13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258">
                    <a:moveTo>
                      <a:pt x="306" y="131"/>
                    </a:moveTo>
                    <a:lnTo>
                      <a:pt x="91" y="152"/>
                    </a:lnTo>
                    <a:lnTo>
                      <a:pt x="142" y="216"/>
                    </a:lnTo>
                    <a:lnTo>
                      <a:pt x="86" y="258"/>
                    </a:lnTo>
                    <a:lnTo>
                      <a:pt x="8" y="151"/>
                    </a:lnTo>
                    <a:lnTo>
                      <a:pt x="0" y="83"/>
                    </a:lnTo>
                    <a:lnTo>
                      <a:pt x="298" y="53"/>
                    </a:lnTo>
                    <a:lnTo>
                      <a:pt x="296" y="5"/>
                    </a:lnTo>
                    <a:lnTo>
                      <a:pt x="353" y="0"/>
                    </a:lnTo>
                    <a:lnTo>
                      <a:pt x="370" y="171"/>
                    </a:lnTo>
                    <a:lnTo>
                      <a:pt x="313" y="176"/>
                    </a:lnTo>
                    <a:lnTo>
                      <a:pt x="306" y="131"/>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grpSp>
        <p:grpSp>
          <p:nvGrpSpPr>
            <p:cNvPr id="339" name="Group 338"/>
            <p:cNvGrpSpPr>
              <a:grpSpLocks noChangeAspect="1"/>
            </p:cNvGrpSpPr>
            <p:nvPr/>
          </p:nvGrpSpPr>
          <p:grpSpPr>
            <a:xfrm>
              <a:off x="7279332" y="5176169"/>
              <a:ext cx="116616" cy="334370"/>
              <a:chOff x="7279332" y="5176169"/>
              <a:chExt cx="116616" cy="334370"/>
            </a:xfrm>
          </p:grpSpPr>
          <p:sp>
            <p:nvSpPr>
              <p:cNvPr id="340" name="Freeform 138"/>
              <p:cNvSpPr>
                <a:spLocks noChangeAspect="1" noEditPoints="1"/>
              </p:cNvSpPr>
              <p:nvPr/>
            </p:nvSpPr>
            <p:spPr bwMode="auto">
              <a:xfrm>
                <a:off x="7279332" y="5334945"/>
                <a:ext cx="29292" cy="22107"/>
              </a:xfrm>
              <a:custGeom>
                <a:avLst/>
                <a:gdLst>
                  <a:gd name="T0" fmla="*/ 2 w 280"/>
                  <a:gd name="T1" fmla="*/ 96 h 211"/>
                  <a:gd name="T2" fmla="*/ 24 w 280"/>
                  <a:gd name="T3" fmla="*/ 36 h 211"/>
                  <a:gd name="T4" fmla="*/ 83 w 280"/>
                  <a:gd name="T5" fmla="*/ 4 h 211"/>
                  <a:gd name="T6" fmla="*/ 146 w 280"/>
                  <a:gd name="T7" fmla="*/ 1 h 211"/>
                  <a:gd name="T8" fmla="*/ 242 w 280"/>
                  <a:gd name="T9" fmla="*/ 28 h 211"/>
                  <a:gd name="T10" fmla="*/ 278 w 280"/>
                  <a:gd name="T11" fmla="*/ 113 h 211"/>
                  <a:gd name="T12" fmla="*/ 227 w 280"/>
                  <a:gd name="T13" fmla="*/ 197 h 211"/>
                  <a:gd name="T14" fmla="*/ 134 w 280"/>
                  <a:gd name="T15" fmla="*/ 209 h 211"/>
                  <a:gd name="T16" fmla="*/ 38 w 280"/>
                  <a:gd name="T17" fmla="*/ 183 h 211"/>
                  <a:gd name="T18" fmla="*/ 2 w 280"/>
                  <a:gd name="T19" fmla="*/ 96 h 211"/>
                  <a:gd name="T20" fmla="*/ 49 w 280"/>
                  <a:gd name="T21" fmla="*/ 101 h 211"/>
                  <a:gd name="T22" fmla="*/ 74 w 280"/>
                  <a:gd name="T23" fmla="*/ 137 h 211"/>
                  <a:gd name="T24" fmla="*/ 138 w 280"/>
                  <a:gd name="T25" fmla="*/ 149 h 211"/>
                  <a:gd name="T26" fmla="*/ 206 w 280"/>
                  <a:gd name="T27" fmla="*/ 142 h 211"/>
                  <a:gd name="T28" fmla="*/ 231 w 280"/>
                  <a:gd name="T29" fmla="*/ 110 h 211"/>
                  <a:gd name="T30" fmla="*/ 206 w 280"/>
                  <a:gd name="T31" fmla="*/ 73 h 211"/>
                  <a:gd name="T32" fmla="*/ 142 w 280"/>
                  <a:gd name="T33" fmla="*/ 61 h 211"/>
                  <a:gd name="T34" fmla="*/ 74 w 280"/>
                  <a:gd name="T35" fmla="*/ 68 h 211"/>
                  <a:gd name="T36" fmla="*/ 49 w 280"/>
                  <a:gd name="T37" fmla="*/ 10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211">
                    <a:moveTo>
                      <a:pt x="2" y="96"/>
                    </a:moveTo>
                    <a:cubicBezTo>
                      <a:pt x="4" y="72"/>
                      <a:pt x="11" y="52"/>
                      <a:pt x="24" y="36"/>
                    </a:cubicBezTo>
                    <a:cubicBezTo>
                      <a:pt x="38" y="20"/>
                      <a:pt x="57" y="10"/>
                      <a:pt x="83" y="4"/>
                    </a:cubicBezTo>
                    <a:cubicBezTo>
                      <a:pt x="99" y="1"/>
                      <a:pt x="120" y="0"/>
                      <a:pt x="146" y="1"/>
                    </a:cubicBezTo>
                    <a:cubicBezTo>
                      <a:pt x="189" y="4"/>
                      <a:pt x="221" y="13"/>
                      <a:pt x="242" y="28"/>
                    </a:cubicBezTo>
                    <a:cubicBezTo>
                      <a:pt x="268" y="47"/>
                      <a:pt x="280" y="75"/>
                      <a:pt x="278" y="113"/>
                    </a:cubicBezTo>
                    <a:cubicBezTo>
                      <a:pt x="276" y="153"/>
                      <a:pt x="258" y="181"/>
                      <a:pt x="227" y="197"/>
                    </a:cubicBezTo>
                    <a:cubicBezTo>
                      <a:pt x="205" y="207"/>
                      <a:pt x="174" y="211"/>
                      <a:pt x="134" y="209"/>
                    </a:cubicBezTo>
                    <a:cubicBezTo>
                      <a:pt x="91" y="207"/>
                      <a:pt x="59" y="198"/>
                      <a:pt x="38" y="183"/>
                    </a:cubicBezTo>
                    <a:cubicBezTo>
                      <a:pt x="12" y="163"/>
                      <a:pt x="0" y="135"/>
                      <a:pt x="2" y="96"/>
                    </a:cubicBezTo>
                    <a:close/>
                    <a:moveTo>
                      <a:pt x="49" y="101"/>
                    </a:moveTo>
                    <a:cubicBezTo>
                      <a:pt x="48" y="117"/>
                      <a:pt x="57" y="129"/>
                      <a:pt x="74" y="137"/>
                    </a:cubicBezTo>
                    <a:cubicBezTo>
                      <a:pt x="88" y="144"/>
                      <a:pt x="110" y="148"/>
                      <a:pt x="138" y="149"/>
                    </a:cubicBezTo>
                    <a:cubicBezTo>
                      <a:pt x="169" y="151"/>
                      <a:pt x="192" y="148"/>
                      <a:pt x="206" y="142"/>
                    </a:cubicBezTo>
                    <a:cubicBezTo>
                      <a:pt x="222" y="136"/>
                      <a:pt x="230" y="125"/>
                      <a:pt x="231" y="110"/>
                    </a:cubicBezTo>
                    <a:cubicBezTo>
                      <a:pt x="232" y="94"/>
                      <a:pt x="223" y="81"/>
                      <a:pt x="206" y="73"/>
                    </a:cubicBezTo>
                    <a:cubicBezTo>
                      <a:pt x="192" y="67"/>
                      <a:pt x="171" y="63"/>
                      <a:pt x="142" y="61"/>
                    </a:cubicBezTo>
                    <a:cubicBezTo>
                      <a:pt x="111" y="60"/>
                      <a:pt x="88" y="62"/>
                      <a:pt x="74" y="68"/>
                    </a:cubicBezTo>
                    <a:cubicBezTo>
                      <a:pt x="58" y="74"/>
                      <a:pt x="50" y="85"/>
                      <a:pt x="49" y="101"/>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41" name="Freeform 139"/>
              <p:cNvSpPr>
                <a:spLocks noChangeAspect="1"/>
              </p:cNvSpPr>
              <p:nvPr/>
            </p:nvSpPr>
            <p:spPr bwMode="auto">
              <a:xfrm>
                <a:off x="7284148" y="5308181"/>
                <a:ext cx="29213" cy="15238"/>
              </a:xfrm>
              <a:custGeom>
                <a:avLst/>
                <a:gdLst>
                  <a:gd name="T0" fmla="*/ 287 w 370"/>
                  <a:gd name="T1" fmla="*/ 136 h 193"/>
                  <a:gd name="T2" fmla="*/ 79 w 370"/>
                  <a:gd name="T3" fmla="*/ 93 h 193"/>
                  <a:gd name="T4" fmla="*/ 107 w 370"/>
                  <a:gd name="T5" fmla="*/ 168 h 193"/>
                  <a:gd name="T6" fmla="*/ 41 w 370"/>
                  <a:gd name="T7" fmla="*/ 191 h 193"/>
                  <a:gd name="T8" fmla="*/ 0 w 370"/>
                  <a:gd name="T9" fmla="*/ 67 h 193"/>
                  <a:gd name="T10" fmla="*/ 14 w 370"/>
                  <a:gd name="T11" fmla="*/ 0 h 193"/>
                  <a:gd name="T12" fmla="*/ 303 w 370"/>
                  <a:gd name="T13" fmla="*/ 61 h 193"/>
                  <a:gd name="T14" fmla="*/ 314 w 370"/>
                  <a:gd name="T15" fmla="*/ 16 h 193"/>
                  <a:gd name="T16" fmla="*/ 370 w 370"/>
                  <a:gd name="T17" fmla="*/ 28 h 193"/>
                  <a:gd name="T18" fmla="*/ 334 w 370"/>
                  <a:gd name="T19" fmla="*/ 193 h 193"/>
                  <a:gd name="T20" fmla="*/ 279 w 370"/>
                  <a:gd name="T21" fmla="*/ 181 h 193"/>
                  <a:gd name="T22" fmla="*/ 287 w 370"/>
                  <a:gd name="T23" fmla="*/ 13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0" h="193">
                    <a:moveTo>
                      <a:pt x="287" y="136"/>
                    </a:moveTo>
                    <a:lnTo>
                      <a:pt x="79" y="93"/>
                    </a:lnTo>
                    <a:lnTo>
                      <a:pt x="107" y="168"/>
                    </a:lnTo>
                    <a:lnTo>
                      <a:pt x="41" y="191"/>
                    </a:lnTo>
                    <a:lnTo>
                      <a:pt x="0" y="67"/>
                    </a:lnTo>
                    <a:lnTo>
                      <a:pt x="14" y="0"/>
                    </a:lnTo>
                    <a:lnTo>
                      <a:pt x="303" y="61"/>
                    </a:lnTo>
                    <a:lnTo>
                      <a:pt x="314" y="16"/>
                    </a:lnTo>
                    <a:lnTo>
                      <a:pt x="370" y="28"/>
                    </a:lnTo>
                    <a:lnTo>
                      <a:pt x="334" y="193"/>
                    </a:lnTo>
                    <a:lnTo>
                      <a:pt x="279" y="181"/>
                    </a:lnTo>
                    <a:lnTo>
                      <a:pt x="287" y="136"/>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42" name="Freeform 140"/>
              <p:cNvSpPr>
                <a:spLocks noChangeAspect="1" noEditPoints="1"/>
              </p:cNvSpPr>
              <p:nvPr/>
            </p:nvSpPr>
            <p:spPr bwMode="auto">
              <a:xfrm>
                <a:off x="7291886" y="5273362"/>
                <a:ext cx="29687" cy="24397"/>
              </a:xfrm>
              <a:custGeom>
                <a:avLst/>
                <a:gdLst>
                  <a:gd name="T0" fmla="*/ 14 w 284"/>
                  <a:gd name="T1" fmla="*/ 65 h 233"/>
                  <a:gd name="T2" fmla="*/ 53 w 284"/>
                  <a:gd name="T3" fmla="*/ 15 h 233"/>
                  <a:gd name="T4" fmla="*/ 119 w 284"/>
                  <a:gd name="T5" fmla="*/ 3 h 233"/>
                  <a:gd name="T6" fmla="*/ 179 w 284"/>
                  <a:gd name="T7" fmla="*/ 19 h 233"/>
                  <a:gd name="T8" fmla="*/ 263 w 284"/>
                  <a:gd name="T9" fmla="*/ 74 h 233"/>
                  <a:gd name="T10" fmla="*/ 271 w 284"/>
                  <a:gd name="T11" fmla="*/ 165 h 233"/>
                  <a:gd name="T12" fmla="*/ 197 w 284"/>
                  <a:gd name="T13" fmla="*/ 230 h 233"/>
                  <a:gd name="T14" fmla="*/ 105 w 284"/>
                  <a:gd name="T15" fmla="*/ 213 h 233"/>
                  <a:gd name="T16" fmla="*/ 22 w 284"/>
                  <a:gd name="T17" fmla="*/ 158 h 233"/>
                  <a:gd name="T18" fmla="*/ 14 w 284"/>
                  <a:gd name="T19" fmla="*/ 65 h 233"/>
                  <a:gd name="T20" fmla="*/ 57 w 284"/>
                  <a:gd name="T21" fmla="*/ 84 h 233"/>
                  <a:gd name="T22" fmla="*/ 70 w 284"/>
                  <a:gd name="T23" fmla="*/ 126 h 233"/>
                  <a:gd name="T24" fmla="*/ 127 w 284"/>
                  <a:gd name="T25" fmla="*/ 157 h 233"/>
                  <a:gd name="T26" fmla="*/ 194 w 284"/>
                  <a:gd name="T27" fmla="*/ 172 h 233"/>
                  <a:gd name="T28" fmla="*/ 227 w 284"/>
                  <a:gd name="T29" fmla="*/ 148 h 233"/>
                  <a:gd name="T30" fmla="*/ 215 w 284"/>
                  <a:gd name="T31" fmla="*/ 106 h 233"/>
                  <a:gd name="T32" fmla="*/ 158 w 284"/>
                  <a:gd name="T33" fmla="*/ 75 h 233"/>
                  <a:gd name="T34" fmla="*/ 90 w 284"/>
                  <a:gd name="T35" fmla="*/ 60 h 233"/>
                  <a:gd name="T36" fmla="*/ 57 w 284"/>
                  <a:gd name="T37" fmla="*/ 8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33">
                    <a:moveTo>
                      <a:pt x="14" y="65"/>
                    </a:moveTo>
                    <a:cubicBezTo>
                      <a:pt x="23" y="43"/>
                      <a:pt x="36" y="26"/>
                      <a:pt x="53" y="15"/>
                    </a:cubicBezTo>
                    <a:cubicBezTo>
                      <a:pt x="71" y="4"/>
                      <a:pt x="93" y="0"/>
                      <a:pt x="119" y="3"/>
                    </a:cubicBezTo>
                    <a:cubicBezTo>
                      <a:pt x="135" y="4"/>
                      <a:pt x="156" y="10"/>
                      <a:pt x="179" y="19"/>
                    </a:cubicBezTo>
                    <a:cubicBezTo>
                      <a:pt x="220" y="35"/>
                      <a:pt x="248" y="53"/>
                      <a:pt x="263" y="74"/>
                    </a:cubicBezTo>
                    <a:cubicBezTo>
                      <a:pt x="282" y="100"/>
                      <a:pt x="284" y="130"/>
                      <a:pt x="271" y="165"/>
                    </a:cubicBezTo>
                    <a:cubicBezTo>
                      <a:pt x="257" y="203"/>
                      <a:pt x="232" y="224"/>
                      <a:pt x="197" y="230"/>
                    </a:cubicBezTo>
                    <a:cubicBezTo>
                      <a:pt x="173" y="233"/>
                      <a:pt x="142" y="227"/>
                      <a:pt x="105" y="213"/>
                    </a:cubicBezTo>
                    <a:cubicBezTo>
                      <a:pt x="64" y="198"/>
                      <a:pt x="37" y="179"/>
                      <a:pt x="22" y="158"/>
                    </a:cubicBezTo>
                    <a:cubicBezTo>
                      <a:pt x="3" y="132"/>
                      <a:pt x="0" y="101"/>
                      <a:pt x="14" y="65"/>
                    </a:cubicBezTo>
                    <a:close/>
                    <a:moveTo>
                      <a:pt x="57" y="84"/>
                    </a:moveTo>
                    <a:cubicBezTo>
                      <a:pt x="51" y="99"/>
                      <a:pt x="56" y="113"/>
                      <a:pt x="70" y="126"/>
                    </a:cubicBezTo>
                    <a:cubicBezTo>
                      <a:pt x="81" y="137"/>
                      <a:pt x="100" y="147"/>
                      <a:pt x="127" y="157"/>
                    </a:cubicBezTo>
                    <a:cubicBezTo>
                      <a:pt x="156" y="168"/>
                      <a:pt x="178" y="173"/>
                      <a:pt x="194" y="172"/>
                    </a:cubicBezTo>
                    <a:cubicBezTo>
                      <a:pt x="211" y="170"/>
                      <a:pt x="222" y="163"/>
                      <a:pt x="227" y="148"/>
                    </a:cubicBezTo>
                    <a:cubicBezTo>
                      <a:pt x="233" y="133"/>
                      <a:pt x="229" y="119"/>
                      <a:pt x="215" y="106"/>
                    </a:cubicBezTo>
                    <a:cubicBezTo>
                      <a:pt x="203" y="95"/>
                      <a:pt x="184" y="85"/>
                      <a:pt x="158" y="75"/>
                    </a:cubicBezTo>
                    <a:cubicBezTo>
                      <a:pt x="129" y="64"/>
                      <a:pt x="106" y="59"/>
                      <a:pt x="90" y="60"/>
                    </a:cubicBezTo>
                    <a:cubicBezTo>
                      <a:pt x="74" y="62"/>
                      <a:pt x="63" y="70"/>
                      <a:pt x="57" y="84"/>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43" name="Freeform 141"/>
              <p:cNvSpPr>
                <a:spLocks noChangeAspect="1"/>
              </p:cNvSpPr>
              <p:nvPr/>
            </p:nvSpPr>
            <p:spPr bwMode="auto">
              <a:xfrm>
                <a:off x="7307361" y="5246912"/>
                <a:ext cx="28819" cy="22186"/>
              </a:xfrm>
              <a:custGeom>
                <a:avLst/>
                <a:gdLst>
                  <a:gd name="T0" fmla="*/ 252 w 365"/>
                  <a:gd name="T1" fmla="*/ 213 h 281"/>
                  <a:gd name="T2" fmla="*/ 68 w 365"/>
                  <a:gd name="T3" fmla="*/ 107 h 281"/>
                  <a:gd name="T4" fmla="*/ 70 w 365"/>
                  <a:gd name="T5" fmla="*/ 188 h 281"/>
                  <a:gd name="T6" fmla="*/ 1 w 365"/>
                  <a:gd name="T7" fmla="*/ 190 h 281"/>
                  <a:gd name="T8" fmla="*/ 0 w 365"/>
                  <a:gd name="T9" fmla="*/ 60 h 281"/>
                  <a:gd name="T10" fmla="*/ 35 w 365"/>
                  <a:gd name="T11" fmla="*/ 0 h 281"/>
                  <a:gd name="T12" fmla="*/ 290 w 365"/>
                  <a:gd name="T13" fmla="*/ 147 h 281"/>
                  <a:gd name="T14" fmla="*/ 316 w 365"/>
                  <a:gd name="T15" fmla="*/ 107 h 281"/>
                  <a:gd name="T16" fmla="*/ 365 w 365"/>
                  <a:gd name="T17" fmla="*/ 135 h 281"/>
                  <a:gd name="T18" fmla="*/ 280 w 365"/>
                  <a:gd name="T19" fmla="*/ 281 h 281"/>
                  <a:gd name="T20" fmla="*/ 231 w 365"/>
                  <a:gd name="T21" fmla="*/ 253 h 281"/>
                  <a:gd name="T22" fmla="*/ 252 w 365"/>
                  <a:gd name="T23" fmla="*/ 2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1">
                    <a:moveTo>
                      <a:pt x="252" y="213"/>
                    </a:moveTo>
                    <a:lnTo>
                      <a:pt x="68" y="107"/>
                    </a:lnTo>
                    <a:lnTo>
                      <a:pt x="70" y="188"/>
                    </a:lnTo>
                    <a:lnTo>
                      <a:pt x="1" y="190"/>
                    </a:lnTo>
                    <a:lnTo>
                      <a:pt x="0" y="60"/>
                    </a:lnTo>
                    <a:lnTo>
                      <a:pt x="35" y="0"/>
                    </a:lnTo>
                    <a:lnTo>
                      <a:pt x="290" y="147"/>
                    </a:lnTo>
                    <a:lnTo>
                      <a:pt x="316" y="107"/>
                    </a:lnTo>
                    <a:lnTo>
                      <a:pt x="365" y="135"/>
                    </a:lnTo>
                    <a:lnTo>
                      <a:pt x="280" y="281"/>
                    </a:lnTo>
                    <a:lnTo>
                      <a:pt x="231" y="253"/>
                    </a:lnTo>
                    <a:lnTo>
                      <a:pt x="252" y="213"/>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44" name="Freeform 142"/>
              <p:cNvSpPr>
                <a:spLocks noChangeAspect="1" noEditPoints="1"/>
              </p:cNvSpPr>
              <p:nvPr/>
            </p:nvSpPr>
            <p:spPr bwMode="auto">
              <a:xfrm>
                <a:off x="7323073" y="5218568"/>
                <a:ext cx="28819" cy="27081"/>
              </a:xfrm>
              <a:custGeom>
                <a:avLst/>
                <a:gdLst>
                  <a:gd name="T0" fmla="*/ 31 w 275"/>
                  <a:gd name="T1" fmla="*/ 41 h 259"/>
                  <a:gd name="T2" fmla="*/ 84 w 275"/>
                  <a:gd name="T3" fmla="*/ 5 h 259"/>
                  <a:gd name="T4" fmla="*/ 150 w 275"/>
                  <a:gd name="T5" fmla="*/ 13 h 259"/>
                  <a:gd name="T6" fmla="*/ 203 w 275"/>
                  <a:gd name="T7" fmla="*/ 47 h 259"/>
                  <a:gd name="T8" fmla="*/ 266 w 275"/>
                  <a:gd name="T9" fmla="*/ 125 h 259"/>
                  <a:gd name="T10" fmla="*/ 245 w 275"/>
                  <a:gd name="T11" fmla="*/ 214 h 259"/>
                  <a:gd name="T12" fmla="*/ 155 w 275"/>
                  <a:gd name="T13" fmla="*/ 253 h 259"/>
                  <a:gd name="T14" fmla="*/ 72 w 275"/>
                  <a:gd name="T15" fmla="*/ 209 h 259"/>
                  <a:gd name="T16" fmla="*/ 10 w 275"/>
                  <a:gd name="T17" fmla="*/ 132 h 259"/>
                  <a:gd name="T18" fmla="*/ 31 w 275"/>
                  <a:gd name="T19" fmla="*/ 41 h 259"/>
                  <a:gd name="T20" fmla="*/ 66 w 275"/>
                  <a:gd name="T21" fmla="*/ 72 h 259"/>
                  <a:gd name="T22" fmla="*/ 66 w 275"/>
                  <a:gd name="T23" fmla="*/ 116 h 259"/>
                  <a:gd name="T24" fmla="*/ 110 w 275"/>
                  <a:gd name="T25" fmla="*/ 163 h 259"/>
                  <a:gd name="T26" fmla="*/ 170 w 275"/>
                  <a:gd name="T27" fmla="*/ 197 h 259"/>
                  <a:gd name="T28" fmla="*/ 209 w 275"/>
                  <a:gd name="T29" fmla="*/ 185 h 259"/>
                  <a:gd name="T30" fmla="*/ 210 w 275"/>
                  <a:gd name="T31" fmla="*/ 140 h 259"/>
                  <a:gd name="T32" fmla="*/ 165 w 275"/>
                  <a:gd name="T33" fmla="*/ 94 h 259"/>
                  <a:gd name="T34" fmla="*/ 105 w 275"/>
                  <a:gd name="T35" fmla="*/ 59 h 259"/>
                  <a:gd name="T36" fmla="*/ 66 w 275"/>
                  <a:gd name="T37" fmla="*/ 7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259">
                    <a:moveTo>
                      <a:pt x="31" y="41"/>
                    </a:moveTo>
                    <a:cubicBezTo>
                      <a:pt x="46" y="22"/>
                      <a:pt x="64" y="10"/>
                      <a:pt x="84" y="5"/>
                    </a:cubicBezTo>
                    <a:cubicBezTo>
                      <a:pt x="104" y="0"/>
                      <a:pt x="126" y="2"/>
                      <a:pt x="150" y="13"/>
                    </a:cubicBezTo>
                    <a:cubicBezTo>
                      <a:pt x="165" y="20"/>
                      <a:pt x="183" y="31"/>
                      <a:pt x="203" y="47"/>
                    </a:cubicBezTo>
                    <a:cubicBezTo>
                      <a:pt x="237" y="74"/>
                      <a:pt x="258" y="100"/>
                      <a:pt x="266" y="125"/>
                    </a:cubicBezTo>
                    <a:cubicBezTo>
                      <a:pt x="275" y="155"/>
                      <a:pt x="269" y="185"/>
                      <a:pt x="245" y="214"/>
                    </a:cubicBezTo>
                    <a:cubicBezTo>
                      <a:pt x="220" y="246"/>
                      <a:pt x="190" y="259"/>
                      <a:pt x="155" y="253"/>
                    </a:cubicBezTo>
                    <a:cubicBezTo>
                      <a:pt x="131" y="249"/>
                      <a:pt x="104" y="234"/>
                      <a:pt x="72" y="209"/>
                    </a:cubicBezTo>
                    <a:cubicBezTo>
                      <a:pt x="39" y="182"/>
                      <a:pt x="18" y="156"/>
                      <a:pt x="10" y="132"/>
                    </a:cubicBezTo>
                    <a:cubicBezTo>
                      <a:pt x="0" y="101"/>
                      <a:pt x="7" y="71"/>
                      <a:pt x="31" y="41"/>
                    </a:cubicBezTo>
                    <a:close/>
                    <a:moveTo>
                      <a:pt x="66" y="72"/>
                    </a:moveTo>
                    <a:cubicBezTo>
                      <a:pt x="56" y="84"/>
                      <a:pt x="56" y="99"/>
                      <a:pt x="66" y="116"/>
                    </a:cubicBezTo>
                    <a:cubicBezTo>
                      <a:pt x="73" y="129"/>
                      <a:pt x="88" y="145"/>
                      <a:pt x="110" y="163"/>
                    </a:cubicBezTo>
                    <a:cubicBezTo>
                      <a:pt x="134" y="182"/>
                      <a:pt x="154" y="193"/>
                      <a:pt x="170" y="197"/>
                    </a:cubicBezTo>
                    <a:cubicBezTo>
                      <a:pt x="186" y="201"/>
                      <a:pt x="199" y="197"/>
                      <a:pt x="209" y="185"/>
                    </a:cubicBezTo>
                    <a:cubicBezTo>
                      <a:pt x="219" y="172"/>
                      <a:pt x="219" y="157"/>
                      <a:pt x="210" y="140"/>
                    </a:cubicBezTo>
                    <a:cubicBezTo>
                      <a:pt x="202" y="127"/>
                      <a:pt x="187" y="112"/>
                      <a:pt x="165" y="94"/>
                    </a:cubicBezTo>
                    <a:cubicBezTo>
                      <a:pt x="141" y="74"/>
                      <a:pt x="121" y="63"/>
                      <a:pt x="105" y="59"/>
                    </a:cubicBezTo>
                    <a:cubicBezTo>
                      <a:pt x="89" y="56"/>
                      <a:pt x="76" y="60"/>
                      <a:pt x="66" y="72"/>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45" name="Freeform 143"/>
              <p:cNvSpPr>
                <a:spLocks noChangeAspect="1"/>
              </p:cNvSpPr>
              <p:nvPr/>
            </p:nvSpPr>
            <p:spPr bwMode="auto">
              <a:xfrm>
                <a:off x="7345338" y="5196223"/>
                <a:ext cx="28581" cy="27002"/>
              </a:xfrm>
              <a:custGeom>
                <a:avLst/>
                <a:gdLst>
                  <a:gd name="T0" fmla="*/ 232 w 362"/>
                  <a:gd name="T1" fmla="*/ 269 h 342"/>
                  <a:gd name="T2" fmla="*/ 89 w 362"/>
                  <a:gd name="T3" fmla="*/ 113 h 342"/>
                  <a:gd name="T4" fmla="*/ 67 w 362"/>
                  <a:gd name="T5" fmla="*/ 190 h 342"/>
                  <a:gd name="T6" fmla="*/ 0 w 362"/>
                  <a:gd name="T7" fmla="*/ 171 h 342"/>
                  <a:gd name="T8" fmla="*/ 39 w 362"/>
                  <a:gd name="T9" fmla="*/ 45 h 342"/>
                  <a:gd name="T10" fmla="*/ 89 w 362"/>
                  <a:gd name="T11" fmla="*/ 0 h 342"/>
                  <a:gd name="T12" fmla="*/ 290 w 362"/>
                  <a:gd name="T13" fmla="*/ 218 h 342"/>
                  <a:gd name="T14" fmla="*/ 325 w 362"/>
                  <a:gd name="T15" fmla="*/ 187 h 342"/>
                  <a:gd name="T16" fmla="*/ 362 w 362"/>
                  <a:gd name="T17" fmla="*/ 228 h 342"/>
                  <a:gd name="T18" fmla="*/ 238 w 362"/>
                  <a:gd name="T19" fmla="*/ 342 h 342"/>
                  <a:gd name="T20" fmla="*/ 199 w 362"/>
                  <a:gd name="T21" fmla="*/ 301 h 342"/>
                  <a:gd name="T22" fmla="*/ 232 w 362"/>
                  <a:gd name="T23" fmla="*/ 26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42">
                    <a:moveTo>
                      <a:pt x="232" y="269"/>
                    </a:moveTo>
                    <a:lnTo>
                      <a:pt x="89" y="113"/>
                    </a:lnTo>
                    <a:lnTo>
                      <a:pt x="67" y="190"/>
                    </a:lnTo>
                    <a:lnTo>
                      <a:pt x="0" y="171"/>
                    </a:lnTo>
                    <a:lnTo>
                      <a:pt x="39" y="45"/>
                    </a:lnTo>
                    <a:lnTo>
                      <a:pt x="89" y="0"/>
                    </a:lnTo>
                    <a:lnTo>
                      <a:pt x="290" y="218"/>
                    </a:lnTo>
                    <a:lnTo>
                      <a:pt x="325" y="187"/>
                    </a:lnTo>
                    <a:lnTo>
                      <a:pt x="362" y="228"/>
                    </a:lnTo>
                    <a:lnTo>
                      <a:pt x="238" y="342"/>
                    </a:lnTo>
                    <a:lnTo>
                      <a:pt x="199" y="301"/>
                    </a:lnTo>
                    <a:lnTo>
                      <a:pt x="232" y="269"/>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93" name="Freeform 144"/>
              <p:cNvSpPr>
                <a:spLocks noChangeAspect="1" noEditPoints="1"/>
              </p:cNvSpPr>
              <p:nvPr/>
            </p:nvSpPr>
            <p:spPr bwMode="auto">
              <a:xfrm>
                <a:off x="7370209" y="5176169"/>
                <a:ext cx="25739" cy="28897"/>
              </a:xfrm>
              <a:custGeom>
                <a:avLst/>
                <a:gdLst>
                  <a:gd name="T0" fmla="*/ 48 w 246"/>
                  <a:gd name="T1" fmla="*/ 20 h 276"/>
                  <a:gd name="T2" fmla="*/ 109 w 246"/>
                  <a:gd name="T3" fmla="*/ 1 h 276"/>
                  <a:gd name="T4" fmla="*/ 170 w 246"/>
                  <a:gd name="T5" fmla="*/ 29 h 276"/>
                  <a:gd name="T6" fmla="*/ 210 w 246"/>
                  <a:gd name="T7" fmla="*/ 78 h 276"/>
                  <a:gd name="T8" fmla="*/ 246 w 246"/>
                  <a:gd name="T9" fmla="*/ 171 h 276"/>
                  <a:gd name="T10" fmla="*/ 199 w 246"/>
                  <a:gd name="T11" fmla="*/ 250 h 276"/>
                  <a:gd name="T12" fmla="*/ 101 w 246"/>
                  <a:gd name="T13" fmla="*/ 259 h 276"/>
                  <a:gd name="T14" fmla="*/ 36 w 246"/>
                  <a:gd name="T15" fmla="*/ 193 h 276"/>
                  <a:gd name="T16" fmla="*/ 0 w 246"/>
                  <a:gd name="T17" fmla="*/ 100 h 276"/>
                  <a:gd name="T18" fmla="*/ 48 w 246"/>
                  <a:gd name="T19" fmla="*/ 20 h 276"/>
                  <a:gd name="T20" fmla="*/ 72 w 246"/>
                  <a:gd name="T21" fmla="*/ 60 h 276"/>
                  <a:gd name="T22" fmla="*/ 58 w 246"/>
                  <a:gd name="T23" fmla="*/ 102 h 276"/>
                  <a:gd name="T24" fmla="*/ 86 w 246"/>
                  <a:gd name="T25" fmla="*/ 160 h 276"/>
                  <a:gd name="T26" fmla="*/ 133 w 246"/>
                  <a:gd name="T27" fmla="*/ 211 h 276"/>
                  <a:gd name="T28" fmla="*/ 173 w 246"/>
                  <a:gd name="T29" fmla="*/ 211 h 276"/>
                  <a:gd name="T30" fmla="*/ 188 w 246"/>
                  <a:gd name="T31" fmla="*/ 169 h 276"/>
                  <a:gd name="T32" fmla="*/ 160 w 246"/>
                  <a:gd name="T33" fmla="*/ 111 h 276"/>
                  <a:gd name="T34" fmla="*/ 113 w 246"/>
                  <a:gd name="T35" fmla="*/ 60 h 276"/>
                  <a:gd name="T36" fmla="*/ 72 w 246"/>
                  <a:gd name="T37" fmla="*/ 6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6" h="276">
                    <a:moveTo>
                      <a:pt x="48" y="20"/>
                    </a:moveTo>
                    <a:cubicBezTo>
                      <a:pt x="68" y="6"/>
                      <a:pt x="88" y="0"/>
                      <a:pt x="109" y="1"/>
                    </a:cubicBezTo>
                    <a:cubicBezTo>
                      <a:pt x="130" y="2"/>
                      <a:pt x="150" y="12"/>
                      <a:pt x="170" y="29"/>
                    </a:cubicBezTo>
                    <a:cubicBezTo>
                      <a:pt x="182" y="41"/>
                      <a:pt x="196" y="57"/>
                      <a:pt x="210" y="78"/>
                    </a:cubicBezTo>
                    <a:cubicBezTo>
                      <a:pt x="234" y="114"/>
                      <a:pt x="246" y="145"/>
                      <a:pt x="246" y="171"/>
                    </a:cubicBezTo>
                    <a:cubicBezTo>
                      <a:pt x="246" y="203"/>
                      <a:pt x="231" y="229"/>
                      <a:pt x="199" y="250"/>
                    </a:cubicBezTo>
                    <a:cubicBezTo>
                      <a:pt x="166" y="273"/>
                      <a:pt x="133" y="276"/>
                      <a:pt x="101" y="259"/>
                    </a:cubicBezTo>
                    <a:cubicBezTo>
                      <a:pt x="80" y="248"/>
                      <a:pt x="59" y="226"/>
                      <a:pt x="36" y="193"/>
                    </a:cubicBezTo>
                    <a:cubicBezTo>
                      <a:pt x="12" y="156"/>
                      <a:pt x="0" y="125"/>
                      <a:pt x="0" y="100"/>
                    </a:cubicBezTo>
                    <a:cubicBezTo>
                      <a:pt x="0" y="68"/>
                      <a:pt x="16" y="41"/>
                      <a:pt x="48" y="20"/>
                    </a:cubicBezTo>
                    <a:close/>
                    <a:moveTo>
                      <a:pt x="72" y="60"/>
                    </a:moveTo>
                    <a:cubicBezTo>
                      <a:pt x="59" y="69"/>
                      <a:pt x="54" y="83"/>
                      <a:pt x="58" y="102"/>
                    </a:cubicBezTo>
                    <a:cubicBezTo>
                      <a:pt x="61" y="117"/>
                      <a:pt x="71" y="136"/>
                      <a:pt x="86" y="160"/>
                    </a:cubicBezTo>
                    <a:cubicBezTo>
                      <a:pt x="104" y="185"/>
                      <a:pt x="119" y="202"/>
                      <a:pt x="133" y="211"/>
                    </a:cubicBezTo>
                    <a:cubicBezTo>
                      <a:pt x="147" y="219"/>
                      <a:pt x="161" y="219"/>
                      <a:pt x="173" y="211"/>
                    </a:cubicBezTo>
                    <a:cubicBezTo>
                      <a:pt x="187" y="202"/>
                      <a:pt x="192" y="188"/>
                      <a:pt x="188" y="169"/>
                    </a:cubicBezTo>
                    <a:cubicBezTo>
                      <a:pt x="185" y="154"/>
                      <a:pt x="175" y="134"/>
                      <a:pt x="160" y="111"/>
                    </a:cubicBezTo>
                    <a:cubicBezTo>
                      <a:pt x="142" y="85"/>
                      <a:pt x="127" y="68"/>
                      <a:pt x="113" y="60"/>
                    </a:cubicBezTo>
                    <a:cubicBezTo>
                      <a:pt x="99" y="51"/>
                      <a:pt x="85" y="51"/>
                      <a:pt x="72" y="60"/>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94" name="Freeform 145"/>
              <p:cNvSpPr>
                <a:spLocks noChangeAspect="1"/>
              </p:cNvSpPr>
              <p:nvPr/>
            </p:nvSpPr>
            <p:spPr bwMode="auto">
              <a:xfrm>
                <a:off x="7338548" y="5481879"/>
                <a:ext cx="26607" cy="28660"/>
              </a:xfrm>
              <a:custGeom>
                <a:avLst/>
                <a:gdLst>
                  <a:gd name="T0" fmla="*/ 264 w 337"/>
                  <a:gd name="T1" fmla="*/ 128 h 363"/>
                  <a:gd name="T2" fmla="*/ 113 w 337"/>
                  <a:gd name="T3" fmla="*/ 278 h 363"/>
                  <a:gd name="T4" fmla="*/ 193 w 337"/>
                  <a:gd name="T5" fmla="*/ 297 h 363"/>
                  <a:gd name="T6" fmla="*/ 175 w 337"/>
                  <a:gd name="T7" fmla="*/ 363 h 363"/>
                  <a:gd name="T8" fmla="*/ 49 w 337"/>
                  <a:gd name="T9" fmla="*/ 330 h 363"/>
                  <a:gd name="T10" fmla="*/ 0 w 337"/>
                  <a:gd name="T11" fmla="*/ 282 h 363"/>
                  <a:gd name="T12" fmla="*/ 211 w 337"/>
                  <a:gd name="T13" fmla="*/ 74 h 363"/>
                  <a:gd name="T14" fmla="*/ 179 w 337"/>
                  <a:gd name="T15" fmla="*/ 39 h 363"/>
                  <a:gd name="T16" fmla="*/ 219 w 337"/>
                  <a:gd name="T17" fmla="*/ 0 h 363"/>
                  <a:gd name="T18" fmla="*/ 337 w 337"/>
                  <a:gd name="T19" fmla="*/ 120 h 363"/>
                  <a:gd name="T20" fmla="*/ 297 w 337"/>
                  <a:gd name="T21" fmla="*/ 159 h 363"/>
                  <a:gd name="T22" fmla="*/ 264 w 337"/>
                  <a:gd name="T23" fmla="*/ 128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363">
                    <a:moveTo>
                      <a:pt x="264" y="128"/>
                    </a:moveTo>
                    <a:lnTo>
                      <a:pt x="113" y="278"/>
                    </a:lnTo>
                    <a:lnTo>
                      <a:pt x="193" y="297"/>
                    </a:lnTo>
                    <a:lnTo>
                      <a:pt x="175" y="363"/>
                    </a:lnTo>
                    <a:lnTo>
                      <a:pt x="49" y="330"/>
                    </a:lnTo>
                    <a:lnTo>
                      <a:pt x="0" y="282"/>
                    </a:lnTo>
                    <a:lnTo>
                      <a:pt x="211" y="74"/>
                    </a:lnTo>
                    <a:lnTo>
                      <a:pt x="179" y="39"/>
                    </a:lnTo>
                    <a:lnTo>
                      <a:pt x="219" y="0"/>
                    </a:lnTo>
                    <a:lnTo>
                      <a:pt x="337" y="120"/>
                    </a:lnTo>
                    <a:lnTo>
                      <a:pt x="297" y="159"/>
                    </a:lnTo>
                    <a:lnTo>
                      <a:pt x="264" y="128"/>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97" name="Freeform 146"/>
              <p:cNvSpPr>
                <a:spLocks noChangeAspect="1" noEditPoints="1"/>
              </p:cNvSpPr>
              <p:nvPr/>
            </p:nvSpPr>
            <p:spPr bwMode="auto">
              <a:xfrm>
                <a:off x="7317546" y="5460562"/>
                <a:ext cx="28581" cy="26291"/>
              </a:xfrm>
              <a:custGeom>
                <a:avLst/>
                <a:gdLst>
                  <a:gd name="T0" fmla="*/ 21 w 273"/>
                  <a:gd name="T1" fmla="*/ 205 h 251"/>
                  <a:gd name="T2" fmla="*/ 0 w 273"/>
                  <a:gd name="T3" fmla="*/ 145 h 251"/>
                  <a:gd name="T4" fmla="*/ 25 w 273"/>
                  <a:gd name="T5" fmla="*/ 83 h 251"/>
                  <a:gd name="T6" fmla="*/ 72 w 273"/>
                  <a:gd name="T7" fmla="*/ 41 h 251"/>
                  <a:gd name="T8" fmla="*/ 164 w 273"/>
                  <a:gd name="T9" fmla="*/ 1 h 251"/>
                  <a:gd name="T10" fmla="*/ 245 w 273"/>
                  <a:gd name="T11" fmla="*/ 44 h 251"/>
                  <a:gd name="T12" fmla="*/ 258 w 273"/>
                  <a:gd name="T13" fmla="*/ 142 h 251"/>
                  <a:gd name="T14" fmla="*/ 194 w 273"/>
                  <a:gd name="T15" fmla="*/ 210 h 251"/>
                  <a:gd name="T16" fmla="*/ 103 w 273"/>
                  <a:gd name="T17" fmla="*/ 249 h 251"/>
                  <a:gd name="T18" fmla="*/ 21 w 273"/>
                  <a:gd name="T19" fmla="*/ 205 h 251"/>
                  <a:gd name="T20" fmla="*/ 60 w 273"/>
                  <a:gd name="T21" fmla="*/ 179 h 251"/>
                  <a:gd name="T22" fmla="*/ 102 w 273"/>
                  <a:gd name="T23" fmla="*/ 191 h 251"/>
                  <a:gd name="T24" fmla="*/ 159 w 273"/>
                  <a:gd name="T25" fmla="*/ 161 h 251"/>
                  <a:gd name="T26" fmla="*/ 208 w 273"/>
                  <a:gd name="T27" fmla="*/ 112 h 251"/>
                  <a:gd name="T28" fmla="*/ 207 w 273"/>
                  <a:gd name="T29" fmla="*/ 72 h 251"/>
                  <a:gd name="T30" fmla="*/ 164 w 273"/>
                  <a:gd name="T31" fmla="*/ 59 h 251"/>
                  <a:gd name="T32" fmla="*/ 107 w 273"/>
                  <a:gd name="T33" fmla="*/ 90 h 251"/>
                  <a:gd name="T34" fmla="*/ 58 w 273"/>
                  <a:gd name="T35" fmla="*/ 138 h 251"/>
                  <a:gd name="T36" fmla="*/ 60 w 273"/>
                  <a:gd name="T37" fmla="*/ 17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3" h="251">
                    <a:moveTo>
                      <a:pt x="21" y="205"/>
                    </a:moveTo>
                    <a:cubicBezTo>
                      <a:pt x="7" y="185"/>
                      <a:pt x="0" y="165"/>
                      <a:pt x="0" y="145"/>
                    </a:cubicBezTo>
                    <a:cubicBezTo>
                      <a:pt x="0" y="124"/>
                      <a:pt x="9" y="103"/>
                      <a:pt x="25" y="83"/>
                    </a:cubicBezTo>
                    <a:cubicBezTo>
                      <a:pt x="36" y="70"/>
                      <a:pt x="52" y="56"/>
                      <a:pt x="72" y="41"/>
                    </a:cubicBezTo>
                    <a:cubicBezTo>
                      <a:pt x="108" y="15"/>
                      <a:pt x="138" y="2"/>
                      <a:pt x="164" y="1"/>
                    </a:cubicBezTo>
                    <a:cubicBezTo>
                      <a:pt x="196" y="0"/>
                      <a:pt x="223" y="14"/>
                      <a:pt x="245" y="44"/>
                    </a:cubicBezTo>
                    <a:cubicBezTo>
                      <a:pt x="269" y="77"/>
                      <a:pt x="273" y="110"/>
                      <a:pt x="258" y="142"/>
                    </a:cubicBezTo>
                    <a:cubicBezTo>
                      <a:pt x="248" y="164"/>
                      <a:pt x="227" y="186"/>
                      <a:pt x="194" y="210"/>
                    </a:cubicBezTo>
                    <a:cubicBezTo>
                      <a:pt x="159" y="235"/>
                      <a:pt x="128" y="248"/>
                      <a:pt x="103" y="249"/>
                    </a:cubicBezTo>
                    <a:cubicBezTo>
                      <a:pt x="71" y="251"/>
                      <a:pt x="43" y="236"/>
                      <a:pt x="21" y="205"/>
                    </a:cubicBezTo>
                    <a:close/>
                    <a:moveTo>
                      <a:pt x="60" y="179"/>
                    </a:moveTo>
                    <a:cubicBezTo>
                      <a:pt x="69" y="192"/>
                      <a:pt x="84" y="196"/>
                      <a:pt x="102" y="191"/>
                    </a:cubicBezTo>
                    <a:cubicBezTo>
                      <a:pt x="117" y="188"/>
                      <a:pt x="136" y="177"/>
                      <a:pt x="159" y="161"/>
                    </a:cubicBezTo>
                    <a:cubicBezTo>
                      <a:pt x="184" y="143"/>
                      <a:pt x="201" y="127"/>
                      <a:pt x="208" y="112"/>
                    </a:cubicBezTo>
                    <a:cubicBezTo>
                      <a:pt x="216" y="98"/>
                      <a:pt x="216" y="84"/>
                      <a:pt x="207" y="72"/>
                    </a:cubicBezTo>
                    <a:cubicBezTo>
                      <a:pt x="197" y="59"/>
                      <a:pt x="183" y="54"/>
                      <a:pt x="164" y="59"/>
                    </a:cubicBezTo>
                    <a:cubicBezTo>
                      <a:pt x="149" y="63"/>
                      <a:pt x="130" y="73"/>
                      <a:pt x="107" y="90"/>
                    </a:cubicBezTo>
                    <a:cubicBezTo>
                      <a:pt x="82" y="108"/>
                      <a:pt x="66" y="124"/>
                      <a:pt x="58" y="138"/>
                    </a:cubicBezTo>
                    <a:cubicBezTo>
                      <a:pt x="50" y="153"/>
                      <a:pt x="51" y="166"/>
                      <a:pt x="60" y="179"/>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98" name="Freeform 147"/>
              <p:cNvSpPr>
                <a:spLocks noChangeAspect="1" noEditPoints="1"/>
              </p:cNvSpPr>
              <p:nvPr/>
            </p:nvSpPr>
            <p:spPr bwMode="auto">
              <a:xfrm>
                <a:off x="7300887" y="5434586"/>
                <a:ext cx="29213" cy="25344"/>
              </a:xfrm>
              <a:custGeom>
                <a:avLst/>
                <a:gdLst>
                  <a:gd name="T0" fmla="*/ 14 w 279"/>
                  <a:gd name="T1" fmla="*/ 182 h 242"/>
                  <a:gd name="T2" fmla="*/ 3 w 279"/>
                  <a:gd name="T3" fmla="*/ 119 h 242"/>
                  <a:gd name="T4" fmla="*/ 38 w 279"/>
                  <a:gd name="T5" fmla="*/ 62 h 242"/>
                  <a:gd name="T6" fmla="*/ 91 w 279"/>
                  <a:gd name="T7" fmla="*/ 28 h 242"/>
                  <a:gd name="T8" fmla="*/ 187 w 279"/>
                  <a:gd name="T9" fmla="*/ 3 h 242"/>
                  <a:gd name="T10" fmla="*/ 261 w 279"/>
                  <a:gd name="T11" fmla="*/ 58 h 242"/>
                  <a:gd name="T12" fmla="*/ 259 w 279"/>
                  <a:gd name="T13" fmla="*/ 157 h 242"/>
                  <a:gd name="T14" fmla="*/ 185 w 279"/>
                  <a:gd name="T15" fmla="*/ 214 h 242"/>
                  <a:gd name="T16" fmla="*/ 88 w 279"/>
                  <a:gd name="T17" fmla="*/ 239 h 242"/>
                  <a:gd name="T18" fmla="*/ 14 w 279"/>
                  <a:gd name="T19" fmla="*/ 182 h 242"/>
                  <a:gd name="T20" fmla="*/ 57 w 279"/>
                  <a:gd name="T21" fmla="*/ 163 h 242"/>
                  <a:gd name="T22" fmla="*/ 97 w 279"/>
                  <a:gd name="T23" fmla="*/ 181 h 242"/>
                  <a:gd name="T24" fmla="*/ 158 w 279"/>
                  <a:gd name="T25" fmla="*/ 160 h 242"/>
                  <a:gd name="T26" fmla="*/ 214 w 279"/>
                  <a:gd name="T27" fmla="*/ 120 h 242"/>
                  <a:gd name="T28" fmla="*/ 219 w 279"/>
                  <a:gd name="T29" fmla="*/ 80 h 242"/>
                  <a:gd name="T30" fmla="*/ 179 w 279"/>
                  <a:gd name="T31" fmla="*/ 60 h 242"/>
                  <a:gd name="T32" fmla="*/ 118 w 279"/>
                  <a:gd name="T33" fmla="*/ 82 h 242"/>
                  <a:gd name="T34" fmla="*/ 62 w 279"/>
                  <a:gd name="T35" fmla="*/ 122 h 242"/>
                  <a:gd name="T36" fmla="*/ 57 w 279"/>
                  <a:gd name="T37" fmla="*/ 16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 h="242">
                    <a:moveTo>
                      <a:pt x="14" y="182"/>
                    </a:moveTo>
                    <a:cubicBezTo>
                      <a:pt x="4" y="161"/>
                      <a:pt x="0" y="140"/>
                      <a:pt x="3" y="119"/>
                    </a:cubicBezTo>
                    <a:cubicBezTo>
                      <a:pt x="7" y="99"/>
                      <a:pt x="18" y="80"/>
                      <a:pt x="38" y="62"/>
                    </a:cubicBezTo>
                    <a:cubicBezTo>
                      <a:pt x="51" y="51"/>
                      <a:pt x="68" y="40"/>
                      <a:pt x="91" y="28"/>
                    </a:cubicBezTo>
                    <a:cubicBezTo>
                      <a:pt x="130" y="8"/>
                      <a:pt x="162" y="0"/>
                      <a:pt x="187" y="3"/>
                    </a:cubicBezTo>
                    <a:cubicBezTo>
                      <a:pt x="219" y="6"/>
                      <a:pt x="244" y="25"/>
                      <a:pt x="261" y="58"/>
                    </a:cubicBezTo>
                    <a:cubicBezTo>
                      <a:pt x="279" y="94"/>
                      <a:pt x="278" y="127"/>
                      <a:pt x="259" y="157"/>
                    </a:cubicBezTo>
                    <a:cubicBezTo>
                      <a:pt x="245" y="176"/>
                      <a:pt x="221" y="195"/>
                      <a:pt x="185" y="214"/>
                    </a:cubicBezTo>
                    <a:cubicBezTo>
                      <a:pt x="146" y="233"/>
                      <a:pt x="114" y="242"/>
                      <a:pt x="88" y="239"/>
                    </a:cubicBezTo>
                    <a:cubicBezTo>
                      <a:pt x="57" y="235"/>
                      <a:pt x="32" y="216"/>
                      <a:pt x="14" y="182"/>
                    </a:cubicBezTo>
                    <a:close/>
                    <a:moveTo>
                      <a:pt x="57" y="163"/>
                    </a:moveTo>
                    <a:cubicBezTo>
                      <a:pt x="65" y="177"/>
                      <a:pt x="78" y="183"/>
                      <a:pt x="97" y="181"/>
                    </a:cubicBezTo>
                    <a:cubicBezTo>
                      <a:pt x="113" y="180"/>
                      <a:pt x="133" y="173"/>
                      <a:pt x="158" y="160"/>
                    </a:cubicBezTo>
                    <a:cubicBezTo>
                      <a:pt x="186" y="146"/>
                      <a:pt x="204" y="132"/>
                      <a:pt x="214" y="120"/>
                    </a:cubicBezTo>
                    <a:cubicBezTo>
                      <a:pt x="224" y="106"/>
                      <a:pt x="226" y="93"/>
                      <a:pt x="219" y="80"/>
                    </a:cubicBezTo>
                    <a:cubicBezTo>
                      <a:pt x="212" y="65"/>
                      <a:pt x="198" y="58"/>
                      <a:pt x="179" y="60"/>
                    </a:cubicBezTo>
                    <a:cubicBezTo>
                      <a:pt x="163" y="62"/>
                      <a:pt x="143" y="69"/>
                      <a:pt x="118" y="82"/>
                    </a:cubicBezTo>
                    <a:cubicBezTo>
                      <a:pt x="90" y="96"/>
                      <a:pt x="72" y="109"/>
                      <a:pt x="62" y="122"/>
                    </a:cubicBezTo>
                    <a:cubicBezTo>
                      <a:pt x="52" y="135"/>
                      <a:pt x="50" y="149"/>
                      <a:pt x="57" y="163"/>
                    </a:cubicBez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sp>
            <p:nvSpPr>
              <p:cNvPr id="399" name="Freeform 148"/>
              <p:cNvSpPr>
                <a:spLocks noChangeAspect="1"/>
              </p:cNvSpPr>
              <p:nvPr/>
            </p:nvSpPr>
            <p:spPr bwMode="auto">
              <a:xfrm>
                <a:off x="7288807" y="5406794"/>
                <a:ext cx="29529" cy="24081"/>
              </a:xfrm>
              <a:custGeom>
                <a:avLst/>
                <a:gdLst>
                  <a:gd name="T0" fmla="*/ 305 w 374"/>
                  <a:gd name="T1" fmla="*/ 135 h 305"/>
                  <a:gd name="T2" fmla="*/ 104 w 374"/>
                  <a:gd name="T3" fmla="*/ 201 h 305"/>
                  <a:gd name="T4" fmla="*/ 165 w 374"/>
                  <a:gd name="T5" fmla="*/ 253 h 305"/>
                  <a:gd name="T6" fmla="*/ 120 w 374"/>
                  <a:gd name="T7" fmla="*/ 305 h 305"/>
                  <a:gd name="T8" fmla="*/ 22 w 374"/>
                  <a:gd name="T9" fmla="*/ 219 h 305"/>
                  <a:gd name="T10" fmla="*/ 0 w 374"/>
                  <a:gd name="T11" fmla="*/ 154 h 305"/>
                  <a:gd name="T12" fmla="*/ 281 w 374"/>
                  <a:gd name="T13" fmla="*/ 62 h 305"/>
                  <a:gd name="T14" fmla="*/ 268 w 374"/>
                  <a:gd name="T15" fmla="*/ 17 h 305"/>
                  <a:gd name="T16" fmla="*/ 323 w 374"/>
                  <a:gd name="T17" fmla="*/ 0 h 305"/>
                  <a:gd name="T18" fmla="*/ 374 w 374"/>
                  <a:gd name="T19" fmla="*/ 160 h 305"/>
                  <a:gd name="T20" fmla="*/ 321 w 374"/>
                  <a:gd name="T21" fmla="*/ 177 h 305"/>
                  <a:gd name="T22" fmla="*/ 305 w 374"/>
                  <a:gd name="T23" fmla="*/ 13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305">
                    <a:moveTo>
                      <a:pt x="305" y="135"/>
                    </a:moveTo>
                    <a:lnTo>
                      <a:pt x="104" y="201"/>
                    </a:lnTo>
                    <a:lnTo>
                      <a:pt x="165" y="253"/>
                    </a:lnTo>
                    <a:lnTo>
                      <a:pt x="120" y="305"/>
                    </a:lnTo>
                    <a:lnTo>
                      <a:pt x="22" y="219"/>
                    </a:lnTo>
                    <a:lnTo>
                      <a:pt x="0" y="154"/>
                    </a:lnTo>
                    <a:lnTo>
                      <a:pt x="281" y="62"/>
                    </a:lnTo>
                    <a:lnTo>
                      <a:pt x="268" y="17"/>
                    </a:lnTo>
                    <a:lnTo>
                      <a:pt x="323" y="0"/>
                    </a:lnTo>
                    <a:lnTo>
                      <a:pt x="374" y="160"/>
                    </a:lnTo>
                    <a:lnTo>
                      <a:pt x="321" y="177"/>
                    </a:lnTo>
                    <a:lnTo>
                      <a:pt x="305" y="135"/>
                    </a:lnTo>
                    <a:close/>
                  </a:path>
                </a:pathLst>
              </a:custGeom>
              <a:solidFill>
                <a:srgbClr val="00646E"/>
              </a:solidFill>
              <a:ln>
                <a:noFill/>
              </a:ln>
            </p:spPr>
            <p:txBody>
              <a:bodyPr vert="horz" wrap="square" lIns="91402" tIns="45700" rIns="91402" bIns="45700" numCol="1" anchor="t" anchorCtr="0" compatLnSpc="1"/>
              <a:lstStyle/>
              <a:p>
                <a:endParaRPr lang="en-US" sz="100">
                  <a:latin typeface="Siemens Sans Global" pitchFamily="2" charset="-122"/>
                  <a:ea typeface="Siemens Sans Global" pitchFamily="2" charset="-122"/>
                  <a:cs typeface="Siemens Sans Global" pitchFamily="2" charset="-122"/>
                  <a:sym typeface="Siemens Sans Global" pitchFamily="2" charset="-122"/>
                </a:endParaRPr>
              </a:p>
            </p:txBody>
          </p:sp>
        </p:grpSp>
      </p:grpSp>
      <p:sp>
        <p:nvSpPr>
          <p:cNvPr id="11" name="文本框 10">
            <a:extLst>
              <a:ext uri="{FF2B5EF4-FFF2-40B4-BE49-F238E27FC236}">
                <a16:creationId xmlns:a16="http://schemas.microsoft.com/office/drawing/2014/main" id="{A4040203-5B0A-4922-8D3C-3B89CE2D8413}"/>
              </a:ext>
            </a:extLst>
          </p:cNvPr>
          <p:cNvSpPr txBox="1"/>
          <p:nvPr/>
        </p:nvSpPr>
        <p:spPr>
          <a:xfrm>
            <a:off x="3428112" y="3646774"/>
            <a:ext cx="2452731" cy="457779"/>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From 2012 to now</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2" name="Object 61" hidden="1"/>
          <p:cNvGraphicFramePr>
            <a:graphicFrameLocks noChangeAspect="1"/>
          </p:cNvGraphicFramePr>
          <p:nvPr>
            <p:custDataLst>
              <p:tags r:id="rId2"/>
            </p:custDataLst>
          </p:nvPr>
        </p:nvGraphicFramePr>
        <p:xfrm>
          <a:off x="4128" y="2381"/>
          <a:ext cx="1588" cy="1588"/>
        </p:xfrm>
        <a:graphic>
          <a:graphicData uri="http://schemas.openxmlformats.org/presentationml/2006/ole">
            <mc:AlternateContent xmlns:mc="http://schemas.openxmlformats.org/markup-compatibility/2006">
              <mc:Choice xmlns:v="urn:schemas-microsoft-com:vml" Requires="v">
                <p:oleObj spid="_x0000_s411666" name="think-cell Slide" r:id="rId9" imgW="9525" imgH="9525" progId="TCLayout.ActiveDocument.1">
                  <p:embed/>
                </p:oleObj>
              </mc:Choice>
              <mc:Fallback>
                <p:oleObj name="think-cell Slide" r:id="rId9" imgW="9525" imgH="9525" progId="TCLayout.ActiveDocument.1">
                  <p:embed/>
                  <p:pic>
                    <p:nvPicPr>
                      <p:cNvPr id="62" name="Object 61" hidden="1"/>
                      <p:cNvPicPr/>
                      <p:nvPr/>
                    </p:nvPicPr>
                    <p:blipFill>
                      <a:blip r:embed="rId10"/>
                      <a:stretch>
                        <a:fillRect/>
                      </a:stretch>
                    </p:blipFill>
                    <p:spPr>
                      <a:xfrm>
                        <a:off x="4128" y="2381"/>
                        <a:ext cx="1588" cy="1588"/>
                      </a:xfrm>
                      <a:prstGeom prst="rect">
                        <a:avLst/>
                      </a:prstGeom>
                    </p:spPr>
                  </p:pic>
                </p:oleObj>
              </mc:Fallback>
            </mc:AlternateContent>
          </a:graphicData>
        </a:graphic>
      </p:graphicFrame>
      <p:sp>
        <p:nvSpPr>
          <p:cNvPr id="61" name="Rectangle 60" hidden="1"/>
          <p:cNvSpPr/>
          <p:nvPr>
            <p:custDataLst>
              <p:tags r:id="rId3"/>
            </p:custDataLst>
          </p:nvPr>
        </p:nvSpPr>
        <p:spPr bwMode="auto">
          <a:xfrm>
            <a:off x="2542" y="795"/>
            <a:ext cx="158684" cy="158684"/>
          </a:xfrm>
          <a:prstGeom prst="rect">
            <a:avLst/>
          </a:prstGeom>
          <a:solidFill>
            <a:srgbClr val="FFFFFF"/>
          </a:solidFill>
          <a:ln>
            <a:solidFill>
              <a:srgbClr val="879BAA"/>
            </a:solidFill>
            <a:miter lim="800000"/>
          </a:ln>
          <a:effectLst/>
        </p:spPr>
        <p:txBody>
          <a:bodyPr vert="horz" wrap="none" lIns="0" tIns="0" rIns="0" bIns="0" numCol="1" spcCol="0" rtlCol="0" anchor="t" anchorCtr="0">
            <a:noAutofit/>
          </a:bodyPr>
          <a:lstStyle/>
          <a:p>
            <a:pPr marL="0" marR="0" lvl="0" indent="0" algn="ctr" defTabSz="914400" rtl="0" eaLnBrk="1" fontAlgn="auto" latinLnBrk="0" hangingPunct="1">
              <a:lnSpc>
                <a:spcPct val="100000"/>
              </a:lnSpc>
              <a:spcBef>
                <a:spcPct val="0"/>
              </a:spcBef>
              <a:spcAft>
                <a:spcPts val="0"/>
              </a:spcAft>
              <a:buClr>
                <a:srgbClr val="879BAA"/>
              </a:buClr>
              <a:buSzTx/>
              <a:buFontTx/>
              <a:buNone/>
              <a:tabLst/>
              <a:defRPr/>
            </a:pPr>
            <a:endParaRPr kumimoji="0" lang="zh-CN" altLang="en-US" sz="2200" b="1" i="0" u="none" strike="noStrike" kern="0" cap="none" spc="0" normalizeH="0" baseline="0" noProof="0" dirty="0">
              <a:ln>
                <a:noFill/>
              </a:ln>
              <a:solidFill>
                <a:srgbClr val="000000"/>
              </a:solidFill>
              <a:effectLst/>
              <a:uLnTx/>
              <a:uFillTx/>
              <a:latin typeface="Siemens Sans Global" pitchFamily="2" charset="-122"/>
              <a:ea typeface="Siemens Sans Global" pitchFamily="2" charset="-122"/>
              <a:cs typeface="Siemens Sans Global" pitchFamily="2" charset="-122"/>
              <a:sym typeface="Siemens Sans Global" pitchFamily="2" charset="-122"/>
            </a:endParaRPr>
          </a:p>
        </p:txBody>
      </p:sp>
      <p:sp>
        <p:nvSpPr>
          <p:cNvPr id="83" name="Isosceles Triangle 82"/>
          <p:cNvSpPr/>
          <p:nvPr/>
        </p:nvSpPr>
        <p:spPr bwMode="auto">
          <a:xfrm>
            <a:off x="676948" y="2224030"/>
            <a:ext cx="4840991" cy="3811079"/>
          </a:xfrm>
          <a:prstGeom prst="triangle">
            <a:avLst>
              <a:gd name="adj" fmla="val 50012"/>
            </a:avLst>
          </a:prstGeom>
          <a:solidFill>
            <a:srgbClr val="DFE6ED"/>
          </a:solidFill>
          <a:ln>
            <a:noFill/>
            <a:miter lim="800000"/>
          </a:ln>
          <a:effectLst/>
          <a:extLst>
            <a:ext uri="{91240B29-F687-4F45-9708-019B960494DF}">
              <a14:hiddenLine xmlns:a14="http://schemas.microsoft.com/office/drawing/2010/main">
                <a:solidFill>
                  <a:srgbClr val="879BAA"/>
                </a:solidFill>
                <a:miter lim="800000"/>
                <a:headEnd/>
                <a:tailEnd/>
              </a14:hiddenLine>
            </a:ext>
          </a:extLst>
        </p:spPr>
        <p:txBody>
          <a:bodyPr wrap="square" lIns="107955" tIns="107955" rIns="107955" bIns="107955" numCol="1" spcCol="72000" rtlCol="0" anchor="t" anchorCtr="0">
            <a:noAutofit/>
          </a:bodyPr>
          <a:lstStyle/>
          <a:p>
            <a:pPr marL="0" marR="0" lvl="0" indent="0" algn="ctr" defTabSz="914400" rtl="0" eaLnBrk="1" fontAlgn="auto" latinLnBrk="0" hangingPunct="1">
              <a:lnSpc>
                <a:spcPct val="100000"/>
              </a:lnSpc>
              <a:spcBef>
                <a:spcPct val="0"/>
              </a:spcBef>
              <a:spcAft>
                <a:spcPts val="0"/>
              </a:spcAft>
              <a:buClr>
                <a:srgbClr val="879BAA"/>
              </a:buClr>
              <a:buSzTx/>
              <a:buFontTx/>
              <a:buNone/>
              <a:tabLst/>
              <a:defRPr/>
            </a:pPr>
            <a:endParaRPr kumimoji="0" lang="de-DE" sz="14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78" name="Freeform 4"/>
          <p:cNvSpPr/>
          <p:nvPr/>
        </p:nvSpPr>
        <p:spPr bwMode="blackWhite">
          <a:xfrm>
            <a:off x="797939" y="5149868"/>
            <a:ext cx="4715006" cy="885240"/>
          </a:xfrm>
          <a:custGeom>
            <a:avLst/>
            <a:gdLst>
              <a:gd name="T0" fmla="*/ 0 w 4504"/>
              <a:gd name="T1" fmla="*/ 743 h 744"/>
              <a:gd name="T2" fmla="*/ 4503 w 4504"/>
              <a:gd name="T3" fmla="*/ 743 h 744"/>
              <a:gd name="T4" fmla="*/ 4003 w 4504"/>
              <a:gd name="T5" fmla="*/ 0 h 744"/>
              <a:gd name="T6" fmla="*/ 494 w 4504"/>
              <a:gd name="T7" fmla="*/ 0 h 744"/>
              <a:gd name="T8" fmla="*/ 0 w 4504"/>
              <a:gd name="T9" fmla="*/ 743 h 744"/>
              <a:gd name="connsiteX0" fmla="*/ 0 w 9998"/>
              <a:gd name="connsiteY0" fmla="*/ 9987 h 9987"/>
              <a:gd name="connsiteX1" fmla="*/ 9998 w 9998"/>
              <a:gd name="connsiteY1" fmla="*/ 9987 h 9987"/>
              <a:gd name="connsiteX2" fmla="*/ 8849 w 9998"/>
              <a:gd name="connsiteY2" fmla="*/ 0 h 9987"/>
              <a:gd name="connsiteX3" fmla="*/ 1097 w 9998"/>
              <a:gd name="connsiteY3" fmla="*/ 0 h 9987"/>
              <a:gd name="connsiteX4" fmla="*/ 0 w 9998"/>
              <a:gd name="connsiteY4" fmla="*/ 9987 h 9987"/>
              <a:gd name="connsiteX0-1" fmla="*/ 0 w 10000"/>
              <a:gd name="connsiteY0-2" fmla="*/ 10000 h 10000"/>
              <a:gd name="connsiteX1-3" fmla="*/ 10000 w 10000"/>
              <a:gd name="connsiteY1-4" fmla="*/ 10000 h 10000"/>
              <a:gd name="connsiteX2-5" fmla="*/ 8851 w 10000"/>
              <a:gd name="connsiteY2-6" fmla="*/ 0 h 10000"/>
              <a:gd name="connsiteX3-7" fmla="*/ 1152 w 10000"/>
              <a:gd name="connsiteY3-8" fmla="*/ 0 h 10000"/>
              <a:gd name="connsiteX4-9" fmla="*/ 0 w 10000"/>
              <a:gd name="connsiteY4-10" fmla="*/ 10000 h 10000"/>
              <a:gd name="connsiteX0-11" fmla="*/ 0 w 10000"/>
              <a:gd name="connsiteY0-12" fmla="*/ 10000 h 10000"/>
              <a:gd name="connsiteX1-13" fmla="*/ 10000 w 10000"/>
              <a:gd name="connsiteY1-14" fmla="*/ 10000 h 10000"/>
              <a:gd name="connsiteX2-15" fmla="*/ 8796 w 10000"/>
              <a:gd name="connsiteY2-16" fmla="*/ 0 h 10000"/>
              <a:gd name="connsiteX3-17" fmla="*/ 1152 w 10000"/>
              <a:gd name="connsiteY3-18" fmla="*/ 0 h 10000"/>
              <a:gd name="connsiteX4-19" fmla="*/ 0 w 10000"/>
              <a:gd name="connsiteY4-20" fmla="*/ 10000 h 10000"/>
              <a:gd name="connsiteX0-21" fmla="*/ 0 w 10000"/>
              <a:gd name="connsiteY0-22" fmla="*/ 10000 h 10000"/>
              <a:gd name="connsiteX1-23" fmla="*/ 10000 w 10000"/>
              <a:gd name="connsiteY1-24" fmla="*/ 10000 h 10000"/>
              <a:gd name="connsiteX2-25" fmla="*/ 8796 w 10000"/>
              <a:gd name="connsiteY2-26" fmla="*/ 0 h 10000"/>
              <a:gd name="connsiteX3-27" fmla="*/ 1175 w 10000"/>
              <a:gd name="connsiteY3-28" fmla="*/ 68 h 10000"/>
              <a:gd name="connsiteX4-29" fmla="*/ 0 w 10000"/>
              <a:gd name="connsiteY4-3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10000" y="10000"/>
                </a:lnTo>
                <a:lnTo>
                  <a:pt x="8796" y="0"/>
                </a:lnTo>
                <a:lnTo>
                  <a:pt x="1175" y="68"/>
                </a:lnTo>
                <a:lnTo>
                  <a:pt x="0" y="10000"/>
                </a:lnTo>
              </a:path>
            </a:pathLst>
          </a:custGeom>
          <a:solidFill>
            <a:srgbClr val="78CDCD"/>
          </a:solidFill>
          <a:ln w="9525" cap="rnd">
            <a:no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iemens Sans Global" pitchFamily="2" charset="-128"/>
              <a:ea typeface="Siemens Sans Global" pitchFamily="2" charset="-128"/>
              <a:cs typeface="Siemens Sans Global" pitchFamily="2" charset="-128"/>
              <a:sym typeface="微软雅黑" panose="020B0503020204020204" charset="-122"/>
            </a:endParaRPr>
          </a:p>
        </p:txBody>
      </p:sp>
      <p:sp>
        <p:nvSpPr>
          <p:cNvPr id="79" name="Freeform 7"/>
          <p:cNvSpPr/>
          <p:nvPr/>
        </p:nvSpPr>
        <p:spPr bwMode="blackWhite">
          <a:xfrm>
            <a:off x="1408727" y="4215207"/>
            <a:ext cx="3490772" cy="863228"/>
          </a:xfrm>
          <a:custGeom>
            <a:avLst/>
            <a:gdLst>
              <a:gd name="T0" fmla="*/ 0 w 3354"/>
              <a:gd name="T1" fmla="*/ 725 h 726"/>
              <a:gd name="T2" fmla="*/ 3353 w 3354"/>
              <a:gd name="T3" fmla="*/ 725 h 726"/>
              <a:gd name="T4" fmla="*/ 2844 w 3354"/>
              <a:gd name="T5" fmla="*/ 0 h 726"/>
              <a:gd name="T6" fmla="*/ 499 w 3354"/>
              <a:gd name="T7" fmla="*/ 0 h 726"/>
              <a:gd name="T8" fmla="*/ 0 w 3354"/>
              <a:gd name="T9" fmla="*/ 725 h 726"/>
              <a:gd name="connsiteX0" fmla="*/ 21 w 10018"/>
              <a:gd name="connsiteY0" fmla="*/ 9986 h 9986"/>
              <a:gd name="connsiteX1" fmla="*/ 10018 w 10018"/>
              <a:gd name="connsiteY1" fmla="*/ 9986 h 9986"/>
              <a:gd name="connsiteX2" fmla="*/ 8500 w 10018"/>
              <a:gd name="connsiteY2" fmla="*/ 0 h 9986"/>
              <a:gd name="connsiteX3" fmla="*/ 1509 w 10018"/>
              <a:gd name="connsiteY3" fmla="*/ 0 h 9986"/>
              <a:gd name="connsiteX4" fmla="*/ 0 w 10018"/>
              <a:gd name="connsiteY4" fmla="*/ 9916 h 9986"/>
              <a:gd name="connsiteX0-1" fmla="*/ 21 w 10000"/>
              <a:gd name="connsiteY0-2" fmla="*/ 10000 h 10000"/>
              <a:gd name="connsiteX1-3" fmla="*/ 10000 w 10000"/>
              <a:gd name="connsiteY1-4" fmla="*/ 10000 h 10000"/>
              <a:gd name="connsiteX2-5" fmla="*/ 8485 w 10000"/>
              <a:gd name="connsiteY2-6" fmla="*/ 0 h 10000"/>
              <a:gd name="connsiteX3-7" fmla="*/ 1548 w 10000"/>
              <a:gd name="connsiteY3-8" fmla="*/ 0 h 10000"/>
              <a:gd name="connsiteX4-9" fmla="*/ 0 w 10000"/>
              <a:gd name="connsiteY4-10" fmla="*/ 993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21" y="10000"/>
                </a:moveTo>
                <a:lnTo>
                  <a:pt x="10000" y="10000"/>
                </a:lnTo>
                <a:lnTo>
                  <a:pt x="8485" y="0"/>
                </a:lnTo>
                <a:lnTo>
                  <a:pt x="1548" y="0"/>
                </a:lnTo>
                <a:cubicBezTo>
                  <a:pt x="1053" y="3334"/>
                  <a:pt x="495" y="6596"/>
                  <a:pt x="0" y="9930"/>
                </a:cubicBezTo>
              </a:path>
            </a:pathLst>
          </a:custGeom>
          <a:solidFill>
            <a:srgbClr val="41AAAA"/>
          </a:solidFill>
          <a:ln w="9525"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iemens Sans Global" pitchFamily="2" charset="-128"/>
              <a:ea typeface="Siemens Sans Global" pitchFamily="2" charset="-128"/>
              <a:cs typeface="Siemens Sans Global" pitchFamily="2" charset="-128"/>
              <a:sym typeface="微软雅黑" panose="020B0503020204020204" charset="-122"/>
            </a:endParaRPr>
          </a:p>
        </p:txBody>
      </p:sp>
      <p:sp>
        <p:nvSpPr>
          <p:cNvPr id="80" name="Freeform 10"/>
          <p:cNvSpPr/>
          <p:nvPr/>
        </p:nvSpPr>
        <p:spPr bwMode="blackWhite">
          <a:xfrm>
            <a:off x="2010268" y="3255850"/>
            <a:ext cx="2290145" cy="881130"/>
          </a:xfrm>
          <a:custGeom>
            <a:avLst/>
            <a:gdLst>
              <a:gd name="T0" fmla="*/ 0 w 2179"/>
              <a:gd name="T1" fmla="*/ 740 h 741"/>
              <a:gd name="T2" fmla="*/ 2178 w 2179"/>
              <a:gd name="T3" fmla="*/ 740 h 741"/>
              <a:gd name="T4" fmla="*/ 1672 w 2179"/>
              <a:gd name="T5" fmla="*/ 0 h 741"/>
              <a:gd name="T6" fmla="*/ 505 w 2179"/>
              <a:gd name="T7" fmla="*/ 0 h 741"/>
              <a:gd name="T8" fmla="*/ 0 w 2179"/>
              <a:gd name="T9" fmla="*/ 740 h 741"/>
              <a:gd name="connsiteX0" fmla="*/ 0 w 9995"/>
              <a:gd name="connsiteY0" fmla="*/ 9987 h 9987"/>
              <a:gd name="connsiteX1" fmla="*/ 9995 w 9995"/>
              <a:gd name="connsiteY1" fmla="*/ 9987 h 9987"/>
              <a:gd name="connsiteX2" fmla="*/ 7673 w 9995"/>
              <a:gd name="connsiteY2" fmla="*/ 0 h 9987"/>
              <a:gd name="connsiteX3" fmla="*/ 2382 w 9995"/>
              <a:gd name="connsiteY3" fmla="*/ 0 h 9987"/>
              <a:gd name="connsiteX4" fmla="*/ 0 w 9995"/>
              <a:gd name="connsiteY4" fmla="*/ 9987 h 9987"/>
              <a:gd name="connsiteX0-1" fmla="*/ 0 w 10000"/>
              <a:gd name="connsiteY0-2" fmla="*/ 10000 h 10000"/>
              <a:gd name="connsiteX1-3" fmla="*/ 10000 w 10000"/>
              <a:gd name="connsiteY1-4" fmla="*/ 10000 h 10000"/>
              <a:gd name="connsiteX2-5" fmla="*/ 7613 w 10000"/>
              <a:gd name="connsiteY2-6" fmla="*/ 0 h 10000"/>
              <a:gd name="connsiteX3-7" fmla="*/ 2383 w 10000"/>
              <a:gd name="connsiteY3-8" fmla="*/ 0 h 10000"/>
              <a:gd name="connsiteX4-9" fmla="*/ 0 w 10000"/>
              <a:gd name="connsiteY4-1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10000"/>
                </a:moveTo>
                <a:lnTo>
                  <a:pt x="10000" y="10000"/>
                </a:lnTo>
                <a:lnTo>
                  <a:pt x="7613" y="0"/>
                </a:lnTo>
                <a:lnTo>
                  <a:pt x="2383" y="0"/>
                </a:lnTo>
                <a:cubicBezTo>
                  <a:pt x="1610" y="3333"/>
                  <a:pt x="773" y="6667"/>
                  <a:pt x="0" y="10000"/>
                </a:cubicBezTo>
              </a:path>
            </a:pathLst>
          </a:custGeom>
          <a:solidFill>
            <a:srgbClr val="0F8287"/>
          </a:solidFill>
          <a:ln w="9525" cap="rnd" cmpd="sng">
            <a:noFill/>
            <a:prstDash val="solid"/>
            <a:round/>
            <a:headEnd type="none" w="sm" len="sm"/>
            <a:tailEnd type="none" w="sm" len="sm"/>
          </a:ln>
          <a:effec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iemens Sans Global" pitchFamily="2" charset="-128"/>
              <a:ea typeface="Siemens Sans Global" pitchFamily="2" charset="-128"/>
              <a:cs typeface="Siemens Sans Global" pitchFamily="2" charset="-128"/>
              <a:sym typeface="微软雅黑" panose="020B0503020204020204" charset="-122"/>
            </a:endParaRPr>
          </a:p>
        </p:txBody>
      </p:sp>
      <p:sp>
        <p:nvSpPr>
          <p:cNvPr id="81" name="Freeform 12"/>
          <p:cNvSpPr/>
          <p:nvPr/>
        </p:nvSpPr>
        <p:spPr bwMode="blackWhite">
          <a:xfrm>
            <a:off x="2593377" y="2315699"/>
            <a:ext cx="1121176" cy="875416"/>
          </a:xfrm>
          <a:custGeom>
            <a:avLst/>
            <a:gdLst>
              <a:gd name="T0" fmla="*/ 0 w 1011"/>
              <a:gd name="T1" fmla="*/ 734 h 735"/>
              <a:gd name="T2" fmla="*/ 1010 w 1011"/>
              <a:gd name="T3" fmla="*/ 734 h 735"/>
              <a:gd name="T4" fmla="*/ 505 w 1011"/>
              <a:gd name="T5" fmla="*/ 0 h 735"/>
              <a:gd name="T6" fmla="*/ 0 w 1011"/>
              <a:gd name="T7" fmla="*/ 734 h 735"/>
            </a:gdLst>
            <a:ahLst/>
            <a:cxnLst>
              <a:cxn ang="0">
                <a:pos x="T0" y="T1"/>
              </a:cxn>
              <a:cxn ang="0">
                <a:pos x="T2" y="T3"/>
              </a:cxn>
              <a:cxn ang="0">
                <a:pos x="T4" y="T5"/>
              </a:cxn>
              <a:cxn ang="0">
                <a:pos x="T6" y="T7"/>
              </a:cxn>
            </a:cxnLst>
            <a:rect l="0" t="0" r="r" b="b"/>
            <a:pathLst>
              <a:path w="1011" h="735">
                <a:moveTo>
                  <a:pt x="0" y="734"/>
                </a:moveTo>
                <a:lnTo>
                  <a:pt x="1010" y="734"/>
                </a:lnTo>
                <a:lnTo>
                  <a:pt x="505" y="0"/>
                </a:lnTo>
                <a:lnTo>
                  <a:pt x="0" y="734"/>
                </a:lnTo>
              </a:path>
            </a:pathLst>
          </a:custGeom>
          <a:solidFill>
            <a:srgbClr val="00646E"/>
          </a:solidFill>
          <a:ln w="9525"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iemens Sans Global" pitchFamily="2" charset="-128"/>
              <a:ea typeface="Siemens Sans Global" pitchFamily="2" charset="-128"/>
              <a:cs typeface="Siemens Sans Global" pitchFamily="2" charset="-128"/>
              <a:sym typeface="微软雅黑" panose="020B0503020204020204" charset="-122"/>
            </a:endParaRPr>
          </a:p>
        </p:txBody>
      </p:sp>
      <p:sp>
        <p:nvSpPr>
          <p:cNvPr id="2" name="Title 1"/>
          <p:cNvSpPr>
            <a:spLocks noGrp="1"/>
          </p:cNvSpPr>
          <p:nvPr>
            <p:ph type="title"/>
          </p:nvPr>
        </p:nvSpPr>
        <p:spPr/>
        <p:txBody>
          <a:bodyPr/>
          <a:lstStyle/>
          <a:p>
            <a:r>
              <a:rPr lang="de-DE" dirty="0">
                <a:latin typeface="Siemens Sans Global" pitchFamily="2" charset="-128"/>
                <a:ea typeface="Siemens Sans Global" pitchFamily="2" charset="-128"/>
                <a:cs typeface="Siemens Sans Global" pitchFamily="2" charset="-128"/>
              </a:rPr>
              <a:t>Part2</a:t>
            </a:r>
          </a:p>
        </p:txBody>
      </p:sp>
      <p:sp>
        <p:nvSpPr>
          <p:cNvPr id="3" name="Text Placeholder 2"/>
          <p:cNvSpPr>
            <a:spLocks noGrp="1"/>
          </p:cNvSpPr>
          <p:nvPr>
            <p:ph type="body" sz="quarter" idx="10"/>
          </p:nvPr>
        </p:nvSpPr>
        <p:spPr>
          <a:xfrm>
            <a:off x="629341" y="1413406"/>
            <a:ext cx="11084069" cy="215354"/>
          </a:xfrm>
        </p:spPr>
        <p:txBody>
          <a:bodyPr>
            <a:normAutofit fontScale="85000" lnSpcReduction="20000"/>
          </a:bodyPr>
          <a:lstStyle/>
          <a:p>
            <a:r>
              <a:rPr lang="en-US" altLang="zh-CN" sz="1100" kern="100" dirty="0">
                <a:solidFill>
                  <a:schemeClr val="bg1"/>
                </a:solidFill>
                <a:effectLst/>
                <a:latin typeface="+mn-lt"/>
                <a:ea typeface="等线" panose="02010600030101010101" pitchFamily="2" charset="-122"/>
                <a:cs typeface="Times New Roman" panose="02020603050405020304" pitchFamily="18" charset="0"/>
              </a:rPr>
              <a:t>1</a:t>
            </a:r>
            <a:endParaRPr lang="zh-CN" altLang="zh-CN" sz="1100" kern="100" dirty="0">
              <a:solidFill>
                <a:schemeClr val="bg1"/>
              </a:solidFill>
              <a:effectLst/>
              <a:latin typeface="+mn-lt"/>
              <a:ea typeface="等线" panose="02010600030101010101" pitchFamily="2" charset="-122"/>
              <a:cs typeface="Times New Roman" panose="02020603050405020304" pitchFamily="18" charset="0"/>
            </a:endParaRPr>
          </a:p>
        </p:txBody>
      </p:sp>
      <p:cxnSp>
        <p:nvCxnSpPr>
          <p:cNvPr id="4" name="Gerade Verbindung mit Pfeil 43"/>
          <p:cNvCxnSpPr/>
          <p:nvPr/>
        </p:nvCxnSpPr>
        <p:spPr bwMode="auto">
          <a:xfrm flipH="1" flipV="1">
            <a:off x="3195261" y="2260452"/>
            <a:ext cx="600698" cy="930666"/>
          </a:xfrm>
          <a:prstGeom prst="straightConnector1">
            <a:avLst/>
          </a:prstGeom>
          <a:solidFill>
            <a:srgbClr val="000000"/>
          </a:solidFill>
          <a:ln w="38100" cap="flat" cmpd="sng" algn="ctr">
            <a:solidFill>
              <a:srgbClr val="00646E"/>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 name="Gerade Verbindung mit Pfeil 44"/>
          <p:cNvCxnSpPr/>
          <p:nvPr/>
        </p:nvCxnSpPr>
        <p:spPr bwMode="auto">
          <a:xfrm flipH="1" flipV="1">
            <a:off x="3836344" y="3255850"/>
            <a:ext cx="556063" cy="887927"/>
          </a:xfrm>
          <a:prstGeom prst="straightConnector1">
            <a:avLst/>
          </a:prstGeom>
          <a:solidFill>
            <a:srgbClr val="000000"/>
          </a:solidFill>
          <a:ln w="38100" cap="flat" cmpd="sng" algn="ctr">
            <a:solidFill>
              <a:srgbClr val="0F8287"/>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 name="Gerade Verbindung mit Pfeil 46"/>
          <p:cNvCxnSpPr/>
          <p:nvPr/>
        </p:nvCxnSpPr>
        <p:spPr bwMode="auto">
          <a:xfrm flipH="1" flipV="1">
            <a:off x="5036119" y="5149870"/>
            <a:ext cx="562472" cy="885239"/>
          </a:xfrm>
          <a:prstGeom prst="straightConnector1">
            <a:avLst/>
          </a:prstGeom>
          <a:solidFill>
            <a:srgbClr val="000000"/>
          </a:solidFill>
          <a:ln w="38100" cap="flat" cmpd="sng" algn="ctr">
            <a:solidFill>
              <a:srgbClr val="A5E1E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Text Box 22"/>
          <p:cNvSpPr txBox="1">
            <a:spLocks noChangeArrowheads="1"/>
          </p:cNvSpPr>
          <p:nvPr/>
        </p:nvSpPr>
        <p:spPr bwMode="gray">
          <a:xfrm rot="18161590">
            <a:off x="221819" y="3999314"/>
            <a:ext cx="3094043" cy="123111"/>
          </a:xfrm>
          <a:prstGeom prst="rect">
            <a:avLst/>
          </a:prstGeom>
          <a:solidFill>
            <a:schemeClr val="bg1"/>
          </a:solidFill>
          <a:ln>
            <a:noFill/>
          </a:ln>
        </p:spPr>
        <p:txBody>
          <a:bodyPr wrap="square" lIns="0" tIns="0" rIns="0" bIns="0" anchor="t">
            <a:spAutoFit/>
          </a:bodyPr>
          <a:lstStyle>
            <a:lvl1pPr defTabSz="762000" eaLnBrk="0" hangingPunct="0">
              <a:defRPr sz="1200">
                <a:solidFill>
                  <a:schemeClr val="tx1"/>
                </a:solidFill>
                <a:latin typeface="Arial" panose="020B0604020202020204" pitchFamily="34" charset="0"/>
                <a:ea typeface="MS PGothic" panose="020B0600070205080204" charset="-128"/>
              </a:defRPr>
            </a:lvl1pPr>
            <a:lvl2pPr marL="742950" indent="-285750" defTabSz="762000" eaLnBrk="0" hangingPunct="0">
              <a:defRPr sz="1200">
                <a:solidFill>
                  <a:schemeClr val="tx1"/>
                </a:solidFill>
                <a:latin typeface="Arial" panose="020B0604020202020204" pitchFamily="34" charset="0"/>
                <a:ea typeface="MS PGothic" panose="020B0600070205080204" charset="-128"/>
              </a:defRPr>
            </a:lvl2pPr>
            <a:lvl3pPr marL="1143000" indent="-228600" defTabSz="762000" eaLnBrk="0" hangingPunct="0">
              <a:defRPr sz="1200">
                <a:solidFill>
                  <a:schemeClr val="tx1"/>
                </a:solidFill>
                <a:latin typeface="Arial" panose="020B0604020202020204" pitchFamily="34" charset="0"/>
                <a:ea typeface="MS PGothic" panose="020B0600070205080204" charset="-128"/>
              </a:defRPr>
            </a:lvl3pPr>
            <a:lvl4pPr marL="1600200" indent="-228600" defTabSz="762000" eaLnBrk="0" hangingPunct="0">
              <a:defRPr sz="1200">
                <a:solidFill>
                  <a:schemeClr val="tx1"/>
                </a:solidFill>
                <a:latin typeface="Arial" panose="020B0604020202020204" pitchFamily="34" charset="0"/>
                <a:ea typeface="MS PGothic" panose="020B0600070205080204" charset="-128"/>
              </a:defRPr>
            </a:lvl4pPr>
            <a:lvl5pPr marL="2057400" indent="-228600" defTabSz="762000" eaLnBrk="0" hangingPunct="0">
              <a:defRPr sz="1200">
                <a:solidFill>
                  <a:schemeClr val="tx1"/>
                </a:solidFill>
                <a:latin typeface="Arial" panose="020B0604020202020204" pitchFamily="34" charset="0"/>
                <a:ea typeface="MS PGothic" panose="020B0600070205080204" charset="-128"/>
              </a:defRPr>
            </a:lvl5pPr>
            <a:lvl6pPr marL="2514600" indent="-228600" algn="ctr" defTabSz="762000" eaLnBrk="0" fontAlgn="base" hangingPunct="0">
              <a:lnSpc>
                <a:spcPct val="110000"/>
              </a:lnSpc>
              <a:spcBef>
                <a:spcPct val="0"/>
              </a:spcBef>
              <a:spcAft>
                <a:spcPct val="0"/>
              </a:spcAft>
              <a:defRPr sz="1200">
                <a:solidFill>
                  <a:schemeClr val="tx1"/>
                </a:solidFill>
                <a:latin typeface="Arial" panose="020B0604020202020204" pitchFamily="34" charset="0"/>
                <a:ea typeface="MS PGothic" panose="020B0600070205080204" charset="-128"/>
              </a:defRPr>
            </a:lvl6pPr>
            <a:lvl7pPr marL="2971800" indent="-228600" algn="ctr" defTabSz="762000" eaLnBrk="0" fontAlgn="base" hangingPunct="0">
              <a:lnSpc>
                <a:spcPct val="110000"/>
              </a:lnSpc>
              <a:spcBef>
                <a:spcPct val="0"/>
              </a:spcBef>
              <a:spcAft>
                <a:spcPct val="0"/>
              </a:spcAft>
              <a:defRPr sz="1200">
                <a:solidFill>
                  <a:schemeClr val="tx1"/>
                </a:solidFill>
                <a:latin typeface="Arial" panose="020B0604020202020204" pitchFamily="34" charset="0"/>
                <a:ea typeface="MS PGothic" panose="020B0600070205080204" charset="-128"/>
              </a:defRPr>
            </a:lvl7pPr>
            <a:lvl8pPr marL="3429000" indent="-228600" algn="ctr" defTabSz="762000" eaLnBrk="0" fontAlgn="base" hangingPunct="0">
              <a:lnSpc>
                <a:spcPct val="110000"/>
              </a:lnSpc>
              <a:spcBef>
                <a:spcPct val="0"/>
              </a:spcBef>
              <a:spcAft>
                <a:spcPct val="0"/>
              </a:spcAft>
              <a:defRPr sz="1200">
                <a:solidFill>
                  <a:schemeClr val="tx1"/>
                </a:solidFill>
                <a:latin typeface="Arial" panose="020B0604020202020204" pitchFamily="34" charset="0"/>
                <a:ea typeface="MS PGothic" panose="020B0600070205080204" charset="-128"/>
              </a:defRPr>
            </a:lvl8pPr>
            <a:lvl9pPr marL="3886200" indent="-228600" algn="ctr" defTabSz="762000" eaLnBrk="0" fontAlgn="base" hangingPunct="0">
              <a:lnSpc>
                <a:spcPct val="110000"/>
              </a:lnSpc>
              <a:spcBef>
                <a:spcPct val="0"/>
              </a:spcBef>
              <a:spcAft>
                <a:spcPct val="0"/>
              </a:spcAft>
              <a:defRPr sz="1200">
                <a:solidFill>
                  <a:schemeClr val="tx1"/>
                </a:solidFill>
                <a:latin typeface="Arial" panose="020B0604020202020204" pitchFamily="34" charset="0"/>
                <a:ea typeface="MS PGothic" panose="020B0600070205080204" charset="-128"/>
              </a:defRPr>
            </a:lvl9pPr>
          </a:lstStyle>
          <a:p>
            <a:pPr marL="0" marR="0" lvl="0" indent="0" algn="ctr" defTabSz="762000" rtl="0" eaLnBrk="0" fontAlgn="base" latinLnBrk="0" hangingPunct="0">
              <a:lnSpc>
                <a:spcPct val="100000"/>
              </a:lnSpc>
              <a:spcBef>
                <a:spcPts val="0"/>
              </a:spcBef>
              <a:spcAft>
                <a:spcPct val="0"/>
              </a:spcAft>
              <a:buClrTx/>
              <a:buSzPct val="115000"/>
              <a:buFontTx/>
              <a:buNone/>
              <a:tabLst/>
              <a:defRPr/>
            </a:pPr>
            <a:endParaRPr kumimoji="0" lang="en-US" sz="1200" b="0" i="0" u="none" strike="noStrike" kern="1200" cap="none" spc="0" normalizeH="0" baseline="30000" noProof="0" dirty="0">
              <a:ln>
                <a:noFill/>
              </a:ln>
              <a:solidFill>
                <a:srgbClr val="000000"/>
              </a:solidFill>
              <a:effectLst/>
              <a:uLnTx/>
              <a:uFillTx/>
              <a:latin typeface="Siemens Sans Global"/>
              <a:ea typeface="Siemens Sans Global"/>
              <a:cs typeface="Siemens Sans Global"/>
              <a:sym typeface="Siemens Sans Global"/>
            </a:endParaRPr>
          </a:p>
        </p:txBody>
      </p:sp>
      <p:sp>
        <p:nvSpPr>
          <p:cNvPr id="23" name="Rechteck 9"/>
          <p:cNvSpPr/>
          <p:nvPr/>
        </p:nvSpPr>
        <p:spPr bwMode="auto">
          <a:xfrm>
            <a:off x="2331685" y="2949322"/>
            <a:ext cx="1713393" cy="196471"/>
          </a:xfrm>
          <a:prstGeom prst="rect">
            <a:avLst/>
          </a:prstGeom>
          <a:noFill/>
          <a:ln>
            <a:noFill/>
            <a:miter lim="800000"/>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07930" tIns="107930" rIns="107930" bIns="107930" numCol="1" spcCol="72000" rtlCol="0" fromWordArt="0" anchor="ctr" anchorCtr="0" forceAA="0" compatLnSpc="1">
            <a:noAutofit/>
          </a:bodyPr>
          <a:lstStyle/>
          <a:p>
            <a:pPr marL="0" marR="0" lvl="0" indent="0" algn="ctr" defTabSz="913765" rtl="0" eaLnBrk="1" fontAlgn="auto" latinLnBrk="0" hangingPunct="1">
              <a:lnSpc>
                <a:spcPct val="100000"/>
              </a:lnSpc>
              <a:spcBef>
                <a:spcPct val="0"/>
              </a:spcBef>
              <a:spcAft>
                <a:spcPts val="0"/>
              </a:spcAft>
              <a:buClr>
                <a:srgbClr val="879BAA"/>
              </a:buClr>
              <a:buSzTx/>
              <a:buFontTx/>
              <a:buNone/>
              <a:tabLst/>
              <a:defRPr/>
            </a:pPr>
            <a:r>
              <a:rPr lang="en-US" sz="1400" kern="0" dirty="0">
                <a:solidFill>
                  <a:schemeClr val="bg1"/>
                </a:solidFill>
                <a:latin typeface="Siemens Sans Global"/>
                <a:ea typeface="Siemens Sans Global"/>
                <a:cs typeface="Siemens Sans Global"/>
                <a:sym typeface="Siemens Sans Global"/>
              </a:rPr>
              <a:t>Experiment</a:t>
            </a:r>
            <a:endParaRPr kumimoji="0" lang="en-US" sz="1400" b="0" i="0" u="none" strike="noStrike" kern="0" cap="none" spc="0" normalizeH="0" baseline="0" noProof="0" dirty="0">
              <a:ln>
                <a:noFill/>
              </a:ln>
              <a:solidFill>
                <a:schemeClr val="bg1"/>
              </a:solidFill>
              <a:effectLst/>
              <a:uLnTx/>
              <a:uFillTx/>
              <a:latin typeface="Siemens Sans Global"/>
              <a:ea typeface="Siemens Sans Global"/>
              <a:cs typeface="Siemens Sans Global"/>
              <a:sym typeface="Siemens Sans Global"/>
            </a:endParaRPr>
          </a:p>
        </p:txBody>
      </p:sp>
      <p:sp>
        <p:nvSpPr>
          <p:cNvPr id="24" name="Rechteck 32"/>
          <p:cNvSpPr/>
          <p:nvPr/>
        </p:nvSpPr>
        <p:spPr bwMode="auto">
          <a:xfrm>
            <a:off x="2522814" y="3611366"/>
            <a:ext cx="1713393" cy="196471"/>
          </a:xfrm>
          <a:prstGeom prst="rect">
            <a:avLst/>
          </a:prstGeom>
          <a:noFill/>
          <a:ln>
            <a:noFill/>
            <a:miter lim="800000"/>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07930" tIns="107930" rIns="107930" bIns="107930" numCol="1" spcCol="72000" rtlCol="0" fromWordArt="0" anchor="ctr" anchorCtr="0" forceAA="0" compatLnSpc="1">
            <a:noAutofit/>
          </a:bodyPr>
          <a:lstStyle/>
          <a:p>
            <a:pPr marL="0" marR="0" lvl="0" indent="0" algn="l" defTabSz="913765" rtl="0" eaLnBrk="1" fontAlgn="auto" latinLnBrk="0" hangingPunct="1">
              <a:lnSpc>
                <a:spcPct val="100000"/>
              </a:lnSpc>
              <a:spcBef>
                <a:spcPct val="0"/>
              </a:spcBef>
              <a:spcAft>
                <a:spcPts val="0"/>
              </a:spcAft>
              <a:buClr>
                <a:srgbClr val="879BAA"/>
              </a:buClr>
              <a:buSzTx/>
              <a:buFontTx/>
              <a:buNone/>
              <a:tabLst/>
              <a:defRPr/>
            </a:pPr>
            <a:r>
              <a:rPr kumimoji="0" lang="en-US" sz="1400" b="0" i="0" u="none" strike="noStrike" kern="0" cap="none" spc="0" normalizeH="0" baseline="0" noProof="0" dirty="0">
                <a:ln>
                  <a:noFill/>
                </a:ln>
                <a:solidFill>
                  <a:srgbClr val="000000"/>
                </a:solidFill>
                <a:effectLst/>
                <a:uLnTx/>
                <a:uFillTx/>
                <a:latin typeface="Siemens Sans Global"/>
                <a:ea typeface="Siemens Sans Global"/>
                <a:cs typeface="Siemens Sans Global"/>
                <a:sym typeface="Siemens Sans Global"/>
              </a:rPr>
              <a:t>Q Learning</a:t>
            </a:r>
          </a:p>
        </p:txBody>
      </p:sp>
      <p:sp>
        <p:nvSpPr>
          <p:cNvPr id="25" name="Rechteck 35"/>
          <p:cNvSpPr/>
          <p:nvPr/>
        </p:nvSpPr>
        <p:spPr bwMode="auto">
          <a:xfrm>
            <a:off x="2318214" y="4541790"/>
            <a:ext cx="1713393" cy="196471"/>
          </a:xfrm>
          <a:prstGeom prst="rect">
            <a:avLst/>
          </a:prstGeom>
          <a:noFill/>
          <a:ln>
            <a:noFill/>
            <a:miter lim="800000"/>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07930" tIns="107930" rIns="107930" bIns="107930" numCol="1" spcCol="72000" rtlCol="0" fromWordArt="0" anchor="ctr" anchorCtr="0" forceAA="0" compatLnSpc="1">
            <a:noAutofit/>
          </a:bodyPr>
          <a:lstStyle/>
          <a:p>
            <a:pPr marL="0" marR="0" lvl="0" indent="0" algn="ctr" defTabSz="913765" rtl="0" eaLnBrk="1" fontAlgn="auto" latinLnBrk="0" hangingPunct="1">
              <a:lnSpc>
                <a:spcPct val="100000"/>
              </a:lnSpc>
              <a:spcBef>
                <a:spcPct val="0"/>
              </a:spcBef>
              <a:spcAft>
                <a:spcPts val="0"/>
              </a:spcAft>
              <a:buClr>
                <a:srgbClr val="879BAA"/>
              </a:buClr>
              <a:buSzTx/>
              <a:buFontTx/>
              <a:buNone/>
              <a:tabLst/>
              <a:defRPr/>
            </a:pPr>
            <a:r>
              <a:rPr kumimoji="0" lang="en-US" sz="1400" b="0" i="0" u="none" strike="noStrike" kern="0" cap="none" spc="0" normalizeH="0" baseline="0" noProof="0" dirty="0">
                <a:ln>
                  <a:noFill/>
                </a:ln>
                <a:solidFill>
                  <a:srgbClr val="000000"/>
                </a:solidFill>
                <a:effectLst/>
                <a:uLnTx/>
                <a:uFillTx/>
                <a:latin typeface="Siemens Sans Global"/>
                <a:ea typeface="Siemens Sans Global"/>
                <a:cs typeface="Siemens Sans Global"/>
                <a:sym typeface="Siemens Sans Global"/>
              </a:rPr>
              <a:t>Markov Decision Processes</a:t>
            </a:r>
          </a:p>
        </p:txBody>
      </p:sp>
      <p:sp>
        <p:nvSpPr>
          <p:cNvPr id="26" name="Rechteck 38"/>
          <p:cNvSpPr/>
          <p:nvPr/>
        </p:nvSpPr>
        <p:spPr bwMode="auto">
          <a:xfrm>
            <a:off x="1662922" y="5456055"/>
            <a:ext cx="2864448" cy="315075"/>
          </a:xfrm>
          <a:prstGeom prst="rect">
            <a:avLst/>
          </a:prstGeom>
          <a:noFill/>
          <a:ln>
            <a:noFill/>
            <a:miter lim="800000"/>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07930" tIns="107930" rIns="107930" bIns="107930" numCol="1" spcCol="72000" rtlCol="0" fromWordArt="0" anchor="ctr" anchorCtr="0" forceAA="0" compatLnSpc="1">
            <a:noAutofit/>
          </a:bodyPr>
          <a:lstStyle/>
          <a:p>
            <a:pPr marL="0" marR="0" lvl="0" indent="0" algn="ctr" defTabSz="913765" rtl="0" eaLnBrk="1" fontAlgn="auto" latinLnBrk="0" hangingPunct="1">
              <a:lnSpc>
                <a:spcPct val="100000"/>
              </a:lnSpc>
              <a:spcBef>
                <a:spcPct val="0"/>
              </a:spcBef>
              <a:spcAft>
                <a:spcPts val="0"/>
              </a:spcAft>
              <a:buClr>
                <a:srgbClr val="879BAA"/>
              </a:buClr>
              <a:buSzTx/>
              <a:buFontTx/>
              <a:buNone/>
              <a:tabLst/>
              <a:defRPr/>
            </a:pPr>
            <a:r>
              <a:rPr kumimoji="0" lang="en-US" sz="1400" b="0" i="0" u="none" strike="noStrike" kern="0" cap="none" spc="0" normalizeH="0" baseline="0" noProof="0" dirty="0">
                <a:ln>
                  <a:noFill/>
                </a:ln>
                <a:solidFill>
                  <a:srgbClr val="000000"/>
                </a:solidFill>
                <a:effectLst/>
                <a:uLnTx/>
                <a:uFillTx/>
                <a:latin typeface="Siemens Sans Global"/>
                <a:ea typeface="Siemens Sans Global"/>
                <a:cs typeface="Siemens Sans Global"/>
                <a:sym typeface="Siemens Sans Global"/>
              </a:rPr>
              <a:t>Data base of RL learning</a:t>
            </a:r>
          </a:p>
        </p:txBody>
      </p:sp>
      <p:cxnSp>
        <p:nvCxnSpPr>
          <p:cNvPr id="28" name="Gerade Verbindung mit Pfeil 45"/>
          <p:cNvCxnSpPr/>
          <p:nvPr/>
        </p:nvCxnSpPr>
        <p:spPr bwMode="auto">
          <a:xfrm flipH="1" flipV="1">
            <a:off x="4442516" y="4190049"/>
            <a:ext cx="547425" cy="888388"/>
          </a:xfrm>
          <a:prstGeom prst="straightConnector1">
            <a:avLst/>
          </a:prstGeom>
          <a:solidFill>
            <a:srgbClr val="000000"/>
          </a:solidFill>
          <a:ln w="38100" cap="flat" cmpd="sng" algn="ctr">
            <a:solidFill>
              <a:srgbClr val="4BB9B9"/>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Rectangle 42"/>
          <p:cNvSpPr>
            <a:spLocks noChangeArrowheads="1"/>
          </p:cNvSpPr>
          <p:nvPr/>
        </p:nvSpPr>
        <p:spPr bwMode="auto">
          <a:xfrm>
            <a:off x="3187117" y="4475344"/>
            <a:ext cx="64" cy="215444"/>
          </a:xfrm>
          <a:prstGeom prst="rect">
            <a:avLst/>
          </a:prstGeom>
          <a:noFill/>
          <a:ln w="9525">
            <a:noFill/>
            <a:miter lim="800000"/>
          </a:ln>
          <a:effectLst/>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rgbClr val="FFFFFF"/>
              </a:solidFill>
              <a:effectLst/>
              <a:uLnTx/>
              <a:uFillTx/>
              <a:latin typeface="Siemens Sans Global" pitchFamily="2" charset="-122"/>
              <a:ea typeface="Siemens Sans Global" pitchFamily="2" charset="-122"/>
              <a:cs typeface="Siemens Sans Global" pitchFamily="2" charset="-122"/>
            </a:endParaRPr>
          </a:p>
        </p:txBody>
      </p:sp>
      <p:sp>
        <p:nvSpPr>
          <p:cNvPr id="44" name="Rectangle 43"/>
          <p:cNvSpPr>
            <a:spLocks noChangeArrowheads="1"/>
          </p:cNvSpPr>
          <p:nvPr/>
        </p:nvSpPr>
        <p:spPr bwMode="auto">
          <a:xfrm>
            <a:off x="3155307" y="5407528"/>
            <a:ext cx="65" cy="215444"/>
          </a:xfrm>
          <a:prstGeom prst="rect">
            <a:avLst/>
          </a:prstGeom>
          <a:noFill/>
          <a:ln w="9525">
            <a:noFill/>
            <a:miter lim="800000"/>
          </a:ln>
          <a:effectLst/>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srgbClr val="FFFFFF"/>
              </a:solidFill>
              <a:effectLst/>
              <a:uLnTx/>
              <a:uFillTx/>
              <a:latin typeface="Siemens Sans Global" pitchFamily="2" charset="-122"/>
              <a:ea typeface="Siemens Sans Global" pitchFamily="2" charset="-122"/>
              <a:cs typeface="Siemens Sans Global" pitchFamily="2" charset="-122"/>
            </a:endParaRPr>
          </a:p>
        </p:txBody>
      </p:sp>
      <p:sp>
        <p:nvSpPr>
          <p:cNvPr id="46" name="Rectangle 116"/>
          <p:cNvSpPr txBox="1">
            <a:spLocks noChangeArrowheads="1"/>
          </p:cNvSpPr>
          <p:nvPr/>
        </p:nvSpPr>
        <p:spPr bwMode="auto">
          <a:xfrm>
            <a:off x="8246664" y="1772958"/>
            <a:ext cx="2559253" cy="215265"/>
          </a:xfrm>
          <a:prstGeom prst="rect">
            <a:avLst/>
          </a:prstGeom>
          <a:noFill/>
          <a:ln w="9525">
            <a:noFill/>
            <a:miter lim="800000"/>
          </a:ln>
        </p:spPr>
        <p:txBody>
          <a:bodyPr vert="horz" wrap="square" lIns="0" tIns="0" rIns="0" bIns="0" numCol="1" anchor="b" anchorCtr="0" compatLnSpc="1">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dirty="0">
              <a:ln>
                <a:noFill/>
              </a:ln>
              <a:solidFill>
                <a:srgbClr val="00646E"/>
              </a:solidFill>
              <a:effectLst/>
              <a:uLnTx/>
              <a:uFillTx/>
              <a:latin typeface="Siemens Sans Global" pitchFamily="2" charset="-122"/>
              <a:ea typeface="Siemens Sans Global" pitchFamily="2" charset="-122"/>
              <a:cs typeface="Siemens Sans Global" pitchFamily="2" charset="-122"/>
            </a:endParaRPr>
          </a:p>
        </p:txBody>
      </p:sp>
      <p:sp>
        <p:nvSpPr>
          <p:cNvPr id="47" name="Rectangle 116"/>
          <p:cNvSpPr txBox="1">
            <a:spLocks noChangeArrowheads="1"/>
          </p:cNvSpPr>
          <p:nvPr>
            <p:custDataLst>
              <p:tags r:id="rId4"/>
            </p:custDataLst>
          </p:nvPr>
        </p:nvSpPr>
        <p:spPr bwMode="auto">
          <a:xfrm>
            <a:off x="8246663" y="2311042"/>
            <a:ext cx="1060418" cy="1825937"/>
          </a:xfrm>
          <a:prstGeom prst="rect">
            <a:avLst/>
          </a:prstGeom>
          <a:solidFill>
            <a:srgbClr val="DFE6ED"/>
          </a:solidFill>
          <a:ln w="9525">
            <a:noFill/>
            <a:miter lim="800000"/>
          </a:ln>
        </p:spPr>
        <p:txBody>
          <a:bodyPr vert="horz" wrap="square" lIns="107955" tIns="0" rIns="53978" bIns="0" numCol="1" anchor="ctr" anchorCtr="0" compatLnSpc="1">
            <a:noAutofit/>
          </a:bodyPr>
          <a:lstStyle>
            <a:lvl1pPr marL="0" indent="0" algn="l" rtl="0" eaLnBrk="1" fontAlgn="base" hangingPunct="1">
              <a:lnSpc>
                <a:spcPct val="100000"/>
              </a:lnSpc>
              <a:spcBef>
                <a:spcPct val="0"/>
              </a:spcBef>
              <a:spcAft>
                <a:spcPct val="0"/>
              </a:spcAft>
              <a:buFont typeface="Wingdings" panose="05000000000000000000" pitchFamily="2" charset="2"/>
              <a:defRPr sz="1200">
                <a:solidFill>
                  <a:schemeClr val="tx1"/>
                </a:solidFill>
                <a:latin typeface="Arial" panose="020B0604020202020204" pitchFamily="34" charset="0"/>
                <a:ea typeface="+mn-ea"/>
                <a:cs typeface="Arial" panose="020B0604020202020204" pitchFamily="34" charset="0"/>
              </a:defRPr>
            </a:lvl1pPr>
            <a:lvl2pPr marL="13335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2pPr>
            <a:lvl3pPr marL="26670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3pPr>
            <a:lvl4pPr marL="40005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4pPr>
            <a:lvl5pPr marL="53340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5pPr>
            <a:lvl6pPr marL="12211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6pPr>
            <a:lvl7pPr marL="16783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7pPr>
            <a:lvl8pPr marL="21355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8pPr>
            <a:lvl9pPr marL="25927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9pPr>
          </a:lstStyle>
          <a:p>
            <a:pPr marL="0" marR="0" lvl="0" indent="0" algn="l" defTabSz="914400" rtl="0" eaLnBrk="1" fontAlgn="base" latinLnBrk="0" hangingPunct="1">
              <a:lnSpc>
                <a:spcPct val="100000"/>
              </a:lnSpc>
              <a:spcBef>
                <a:spcPts val="600"/>
              </a:spcBef>
              <a:spcAft>
                <a:spcPts val="0"/>
              </a:spcAft>
              <a:buClrTx/>
              <a:buSzPct val="100000"/>
              <a:buFont typeface="Wingdings" panose="05000000000000000000" pitchFamily="2" charset="2"/>
              <a:buNone/>
              <a:tabLst/>
              <a:defRPr/>
            </a:pPr>
            <a:endParaRPr kumimoji="0" lang="zh-CN" altLang="en-US" sz="1600" b="1" i="0" u="none" strike="noStrike" kern="0" cap="none" spc="0" normalizeH="0" baseline="0" noProof="0" dirty="0">
              <a:ln>
                <a:noFill/>
              </a:ln>
              <a:solidFill>
                <a:srgbClr val="000000"/>
              </a:solidFill>
              <a:effectLst/>
              <a:uLnTx/>
              <a:uFillTx/>
              <a:latin typeface="Siemens Sans Global" pitchFamily="2" charset="-122"/>
              <a:ea typeface="Siemens Sans Global" pitchFamily="2" charset="-122"/>
              <a:cs typeface="Siemens Sans Global" pitchFamily="2" charset="-122"/>
            </a:endParaRPr>
          </a:p>
        </p:txBody>
      </p:sp>
      <p:sp>
        <p:nvSpPr>
          <p:cNvPr id="49" name="Rectangle 116"/>
          <p:cNvSpPr txBox="1">
            <a:spLocks noChangeArrowheads="1"/>
          </p:cNvSpPr>
          <p:nvPr>
            <p:custDataLst>
              <p:tags r:id="rId5"/>
            </p:custDataLst>
          </p:nvPr>
        </p:nvSpPr>
        <p:spPr bwMode="auto">
          <a:xfrm>
            <a:off x="8246663" y="4215206"/>
            <a:ext cx="1060418" cy="1819901"/>
          </a:xfrm>
          <a:prstGeom prst="rect">
            <a:avLst/>
          </a:prstGeom>
          <a:solidFill>
            <a:srgbClr val="DFE6ED"/>
          </a:solidFill>
          <a:ln w="9525">
            <a:noFill/>
            <a:miter lim="800000"/>
          </a:ln>
        </p:spPr>
        <p:txBody>
          <a:bodyPr vert="horz" wrap="square" lIns="107955" tIns="0" rIns="53978" bIns="0" numCol="1" anchor="ctr" anchorCtr="0" compatLnSpc="1">
            <a:noAutofit/>
          </a:bodyPr>
          <a:lstStyle>
            <a:lvl1pPr marL="0" indent="0" algn="l" rtl="0" eaLnBrk="1" fontAlgn="base" hangingPunct="1">
              <a:lnSpc>
                <a:spcPct val="100000"/>
              </a:lnSpc>
              <a:spcBef>
                <a:spcPct val="0"/>
              </a:spcBef>
              <a:spcAft>
                <a:spcPct val="0"/>
              </a:spcAft>
              <a:buFont typeface="Wingdings" panose="05000000000000000000" pitchFamily="2" charset="2"/>
              <a:defRPr sz="1200">
                <a:solidFill>
                  <a:schemeClr val="tx1"/>
                </a:solidFill>
                <a:latin typeface="Arial" panose="020B0604020202020204" pitchFamily="34" charset="0"/>
                <a:ea typeface="+mn-ea"/>
                <a:cs typeface="Arial" panose="020B0604020202020204" pitchFamily="34" charset="0"/>
              </a:defRPr>
            </a:lvl1pPr>
            <a:lvl2pPr marL="13335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2pPr>
            <a:lvl3pPr marL="26670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3pPr>
            <a:lvl4pPr marL="40005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4pPr>
            <a:lvl5pPr marL="533400" indent="-133350" algn="l" rtl="0" eaLnBrk="1" fontAlgn="base" hangingPunct="1">
              <a:lnSpc>
                <a:spcPct val="100000"/>
              </a:lnSpc>
              <a:spcBef>
                <a:spcPct val="0"/>
              </a:spcBef>
              <a:spcAft>
                <a:spcPct val="0"/>
              </a:spcAft>
              <a:buClr>
                <a:srgbClr val="879BAA"/>
              </a:buClr>
              <a:buChar char="•"/>
              <a:defRPr sz="1200">
                <a:solidFill>
                  <a:schemeClr val="tx1"/>
                </a:solidFill>
                <a:latin typeface="Arial" panose="020B0604020202020204" pitchFamily="34" charset="0"/>
                <a:ea typeface="+mn-ea"/>
                <a:cs typeface="Arial" panose="020B0604020202020204" pitchFamily="34" charset="0"/>
              </a:defRPr>
            </a:lvl5pPr>
            <a:lvl6pPr marL="12211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6pPr>
            <a:lvl7pPr marL="16783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7pPr>
            <a:lvl8pPr marL="21355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8pPr>
            <a:lvl9pPr marL="2592705" indent="-189230" algn="l" rtl="0" eaLnBrk="1" fontAlgn="base" hangingPunct="1">
              <a:lnSpc>
                <a:spcPct val="110000"/>
              </a:lnSpc>
              <a:spcBef>
                <a:spcPct val="0"/>
              </a:spcBef>
              <a:spcAft>
                <a:spcPct val="0"/>
              </a:spcAft>
              <a:buClr>
                <a:schemeClr val="accent1"/>
              </a:buClr>
              <a:buFont typeface="Wingdings" panose="05000000000000000000" charset="0"/>
              <a:buChar char="§"/>
              <a:defRPr>
                <a:solidFill>
                  <a:schemeClr val="tx1"/>
                </a:solidFill>
                <a:latin typeface="+mn-lt"/>
                <a:ea typeface="+mn-ea"/>
              </a:defRPr>
            </a:lvl9pPr>
          </a:lstStyle>
          <a:p>
            <a:pPr marL="0" marR="0" lvl="0" indent="0" algn="l" defTabSz="914400" rtl="0" eaLnBrk="1" fontAlgn="base" latinLnBrk="0" hangingPunct="1">
              <a:lnSpc>
                <a:spcPct val="100000"/>
              </a:lnSpc>
              <a:spcBef>
                <a:spcPts val="600"/>
              </a:spcBef>
              <a:spcAft>
                <a:spcPts val="0"/>
              </a:spcAft>
              <a:buClrTx/>
              <a:buSzPct val="100000"/>
              <a:buFont typeface="Wingdings" panose="05000000000000000000" pitchFamily="2" charset="2"/>
              <a:buNone/>
              <a:tabLst/>
              <a:defRPr/>
            </a:pPr>
            <a:endParaRPr kumimoji="0" lang="zh-CN" altLang="en-US" sz="1600" b="1" i="0" u="none" strike="noStrike" kern="0" cap="none" spc="0" normalizeH="0" baseline="0" noProof="0" dirty="0">
              <a:ln>
                <a:noFill/>
              </a:ln>
              <a:solidFill>
                <a:srgbClr val="000000"/>
              </a:solidFill>
              <a:effectLst/>
              <a:uLnTx/>
              <a:uFillTx/>
              <a:latin typeface="Siemens Sans Global" pitchFamily="2" charset="-122"/>
              <a:ea typeface="Siemens Sans Global" pitchFamily="2" charset="-122"/>
              <a:cs typeface="Siemens Sans Global" pitchFamily="2" charset="-122"/>
            </a:endParaRPr>
          </a:p>
        </p:txBody>
      </p:sp>
      <p:sp>
        <p:nvSpPr>
          <p:cNvPr id="51" name="Line 3"/>
          <p:cNvSpPr>
            <a:spLocks noChangeShapeType="1"/>
          </p:cNvSpPr>
          <p:nvPr/>
        </p:nvSpPr>
        <p:spPr bwMode="gray">
          <a:xfrm>
            <a:off x="8070349" y="1413406"/>
            <a:ext cx="3466746" cy="0"/>
          </a:xfrm>
          <a:prstGeom prst="line">
            <a:avLst/>
          </a:prstGeom>
          <a:noFill/>
          <a:ln w="9525">
            <a:solidFill>
              <a:srgbClr val="879BAA"/>
            </a:solidFill>
            <a:miter lim="800000"/>
          </a:ln>
        </p:spPr>
        <p:txBody>
          <a:bodyPr wrap="none" lIns="0" tIns="0" rIns="0" bIns="0" anchor="ctr"/>
          <a:lstStyle/>
          <a:p>
            <a:pPr marL="0" marR="0" lvl="0" indent="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grpSp>
        <p:nvGrpSpPr>
          <p:cNvPr id="58" name="Group 57"/>
          <p:cNvGrpSpPr/>
          <p:nvPr/>
        </p:nvGrpSpPr>
        <p:grpSpPr>
          <a:xfrm>
            <a:off x="393243" y="1138670"/>
            <a:ext cx="6642620" cy="302862"/>
            <a:chOff x="3935446" y="1772952"/>
            <a:chExt cx="3840404" cy="302988"/>
          </a:xfrm>
        </p:grpSpPr>
        <p:sp>
          <p:nvSpPr>
            <p:cNvPr id="55" name="Line 3"/>
            <p:cNvSpPr>
              <a:spLocks noChangeShapeType="1"/>
            </p:cNvSpPr>
            <p:nvPr/>
          </p:nvSpPr>
          <p:spPr bwMode="gray">
            <a:xfrm>
              <a:off x="3935446" y="2075940"/>
              <a:ext cx="3840404" cy="0"/>
            </a:xfrm>
            <a:prstGeom prst="line">
              <a:avLst/>
            </a:prstGeom>
            <a:noFill/>
            <a:ln w="9525">
              <a:solidFill>
                <a:srgbClr val="879BAA"/>
              </a:solidFill>
              <a:miter lim="800000"/>
            </a:ln>
          </p:spPr>
          <p:txBody>
            <a:bodyPr wrap="none" lIns="0" tIns="0" rIns="0" bIns="0" anchor="ctr"/>
            <a:lstStyle/>
            <a:p>
              <a:pPr marL="0" marR="0" lvl="0" indent="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56" name="Rectangle 116"/>
            <p:cNvSpPr txBox="1">
              <a:spLocks noChangeArrowheads="1"/>
            </p:cNvSpPr>
            <p:nvPr/>
          </p:nvSpPr>
          <p:spPr bwMode="auto">
            <a:xfrm>
              <a:off x="3935446" y="1772952"/>
              <a:ext cx="3535604" cy="215355"/>
            </a:xfrm>
            <a:prstGeom prst="rect">
              <a:avLst/>
            </a:prstGeom>
            <a:noFill/>
            <a:ln w="9525">
              <a:noFill/>
              <a:miter lim="800000"/>
            </a:ln>
          </p:spPr>
          <p:txBody>
            <a:bodyPr vert="horz" wrap="square" lIns="0" tIns="0" rIns="0" bIns="0" numCol="1" anchor="b"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1" i="0" u="none" strike="noStrike" kern="1200" cap="none" spc="0" normalizeH="0" baseline="0" noProof="0" dirty="0">
                <a:ln>
                  <a:noFill/>
                </a:ln>
                <a:solidFill>
                  <a:srgbClr val="00646E"/>
                </a:solidFill>
                <a:effectLst/>
                <a:uLnTx/>
                <a:uFillTx/>
                <a:latin typeface="Siemens Sans Global" pitchFamily="2" charset="-122"/>
                <a:ea typeface="Siemens Sans Global" pitchFamily="2" charset="-122"/>
                <a:cs typeface="Siemens Sans Global" pitchFamily="2" charset="-122"/>
              </a:endParaRPr>
            </a:p>
          </p:txBody>
        </p:sp>
      </p:grpSp>
      <p:cxnSp>
        <p:nvCxnSpPr>
          <p:cNvPr id="64" name="Straight Connector 63"/>
          <p:cNvCxnSpPr/>
          <p:nvPr/>
        </p:nvCxnSpPr>
        <p:spPr bwMode="auto">
          <a:xfrm flipV="1">
            <a:off x="7737914" y="2311042"/>
            <a:ext cx="0" cy="1825937"/>
          </a:xfrm>
          <a:prstGeom prst="line">
            <a:avLst/>
          </a:prstGeom>
          <a:solidFill>
            <a:srgbClr val="000000"/>
          </a:solidFill>
          <a:ln w="12700"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65" name="Group 64"/>
          <p:cNvGrpSpPr/>
          <p:nvPr/>
        </p:nvGrpSpPr>
        <p:grpSpPr>
          <a:xfrm rot="16200000">
            <a:off x="7428913" y="3083442"/>
            <a:ext cx="618003" cy="281136"/>
            <a:chOff x="2408451" y="5817569"/>
            <a:chExt cx="420509" cy="210453"/>
          </a:xfrm>
        </p:grpSpPr>
        <p:sp>
          <p:nvSpPr>
            <p:cNvPr id="66" name="Rectangle 65"/>
            <p:cNvSpPr/>
            <p:nvPr/>
          </p:nvSpPr>
          <p:spPr bwMode="auto">
            <a:xfrm>
              <a:off x="2408451" y="5817569"/>
              <a:ext cx="420509" cy="210453"/>
            </a:xfrm>
            <a:prstGeom prst="rect">
              <a:avLst/>
            </a:prstGeom>
            <a:solidFill>
              <a:srgbClr val="FFFFFF"/>
            </a:solidFill>
            <a:ln>
              <a:noFill/>
              <a:miter lim="800000"/>
            </a:ln>
            <a:effectLst/>
            <a:extLst>
              <a:ext uri="{91240B29-F687-4F45-9708-019B960494DF}">
                <a14:hiddenLine xmlns:a14="http://schemas.microsoft.com/office/drawing/2010/main">
                  <a:solidFill>
                    <a:srgbClr val="879BAA"/>
                  </a:solidFill>
                  <a:miter lim="800000"/>
                  <a:headEnd/>
                  <a:tailEnd/>
                </a14:hiddenLine>
              </a:ext>
            </a:extLst>
          </p:spPr>
          <p:txBody>
            <a:bodyPr rot="0" spcFirstLastPara="0" vertOverflow="overflow" horzOverflow="overflow" vert="horz" wrap="square" lIns="107955" tIns="107955" rIns="107955" bIns="107955" numCol="1" spcCol="72000" rtlCol="0" fromWordArt="0" anchor="t" anchorCtr="0" forceAA="0" compatLnSpc="1">
              <a:noAutofit/>
            </a:bodyPr>
            <a:lstStyle/>
            <a:p>
              <a:pPr marL="0" marR="0" lvl="0" indent="0" algn="ctr" defTabSz="914400" rtl="0" eaLnBrk="1" fontAlgn="auto" latinLnBrk="0" hangingPunct="1">
                <a:lnSpc>
                  <a:spcPct val="100000"/>
                </a:lnSpc>
                <a:spcBef>
                  <a:spcPct val="0"/>
                </a:spcBef>
                <a:spcAft>
                  <a:spcPts val="0"/>
                </a:spcAft>
                <a:buClr>
                  <a:srgbClr val="879BAA"/>
                </a:buClr>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grpSp>
          <p:nvGrpSpPr>
            <p:cNvPr id="67" name="Gruppieren 33"/>
            <p:cNvGrpSpPr/>
            <p:nvPr/>
          </p:nvGrpSpPr>
          <p:grpSpPr>
            <a:xfrm rot="5400000">
              <a:off x="2536579" y="5778012"/>
              <a:ext cx="164256" cy="289568"/>
              <a:chOff x="4696143" y="2419204"/>
              <a:chExt cx="234669" cy="778399"/>
            </a:xfrm>
          </p:grpSpPr>
          <p:sp>
            <p:nvSpPr>
              <p:cNvPr id="68" name="Chevron 209"/>
              <p:cNvSpPr/>
              <p:nvPr/>
            </p:nvSpPr>
            <p:spPr>
              <a:xfrm>
                <a:off x="4696143" y="2527776"/>
                <a:ext cx="122060" cy="561253"/>
              </a:xfrm>
              <a:prstGeom prst="chevron">
                <a:avLst/>
              </a:prstGeom>
              <a:solidFill>
                <a:srgbClr val="879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69" name="Chevron 210"/>
              <p:cNvSpPr/>
              <p:nvPr/>
            </p:nvSpPr>
            <p:spPr>
              <a:xfrm>
                <a:off x="4761528" y="2419204"/>
                <a:ext cx="169284" cy="778399"/>
              </a:xfrm>
              <a:prstGeom prst="chevron">
                <a:avLst/>
              </a:prstGeom>
              <a:solidFill>
                <a:srgbClr val="879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00" b="0" i="0" u="none" strike="noStrike" kern="1200" cap="none" spc="0" normalizeH="0" baseline="0" noProof="0" dirty="0" err="1">
                  <a:ln>
                    <a:noFill/>
                  </a:ln>
                  <a:solidFill>
                    <a:srgbClr val="000000"/>
                  </a:solidFill>
                  <a:effectLst/>
                  <a:uLnTx/>
                  <a:uFillTx/>
                  <a:latin typeface="Arial"/>
                  <a:ea typeface="+mn-ea"/>
                  <a:cs typeface="+mn-cs"/>
                </a:endParaRPr>
              </a:p>
            </p:txBody>
          </p:sp>
        </p:grpSp>
      </p:grpSp>
      <p:cxnSp>
        <p:nvCxnSpPr>
          <p:cNvPr id="71" name="Straight Connector 70"/>
          <p:cNvCxnSpPr/>
          <p:nvPr/>
        </p:nvCxnSpPr>
        <p:spPr bwMode="auto">
          <a:xfrm rot="16200000">
            <a:off x="6827963" y="5125157"/>
            <a:ext cx="1819901" cy="0"/>
          </a:xfrm>
          <a:prstGeom prst="line">
            <a:avLst/>
          </a:prstGeom>
          <a:solidFill>
            <a:srgbClr val="000000"/>
          </a:solidFill>
          <a:ln w="12700"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72" name="Group 71"/>
          <p:cNvGrpSpPr/>
          <p:nvPr/>
        </p:nvGrpSpPr>
        <p:grpSpPr>
          <a:xfrm rot="16200000">
            <a:off x="7428912" y="4984590"/>
            <a:ext cx="618004" cy="281136"/>
            <a:chOff x="2408452" y="5817569"/>
            <a:chExt cx="420509" cy="210453"/>
          </a:xfrm>
        </p:grpSpPr>
        <p:sp>
          <p:nvSpPr>
            <p:cNvPr id="73" name="Rectangle 72"/>
            <p:cNvSpPr/>
            <p:nvPr/>
          </p:nvSpPr>
          <p:spPr bwMode="auto">
            <a:xfrm>
              <a:off x="2408452" y="5817569"/>
              <a:ext cx="420509" cy="210453"/>
            </a:xfrm>
            <a:prstGeom prst="rect">
              <a:avLst/>
            </a:prstGeom>
            <a:solidFill>
              <a:srgbClr val="FFFFFF"/>
            </a:solidFill>
            <a:ln>
              <a:noFill/>
              <a:miter lim="800000"/>
            </a:ln>
            <a:effectLst/>
            <a:extLst>
              <a:ext uri="{91240B29-F687-4F45-9708-019B960494DF}">
                <a14:hiddenLine xmlns:a14="http://schemas.microsoft.com/office/drawing/2010/main">
                  <a:solidFill>
                    <a:srgbClr val="879BAA"/>
                  </a:solidFill>
                  <a:miter lim="800000"/>
                  <a:headEnd/>
                  <a:tailEnd/>
                </a14:hiddenLine>
              </a:ext>
            </a:extLst>
          </p:spPr>
          <p:txBody>
            <a:bodyPr rot="0" spcFirstLastPara="0" vertOverflow="overflow" horzOverflow="overflow" vert="horz" wrap="square" lIns="107955" tIns="107955" rIns="107955" bIns="107955" numCol="1" spcCol="72000" rtlCol="0" fromWordArt="0" anchor="t" anchorCtr="0" forceAA="0" compatLnSpc="1">
              <a:noAutofit/>
            </a:bodyPr>
            <a:lstStyle/>
            <a:p>
              <a:pPr marL="0" marR="0" lvl="0" indent="0" algn="ctr" defTabSz="914400" rtl="0" eaLnBrk="1" fontAlgn="auto" latinLnBrk="0" hangingPunct="1">
                <a:lnSpc>
                  <a:spcPct val="100000"/>
                </a:lnSpc>
                <a:spcBef>
                  <a:spcPct val="0"/>
                </a:spcBef>
                <a:spcAft>
                  <a:spcPts val="0"/>
                </a:spcAft>
                <a:buClr>
                  <a:srgbClr val="879BAA"/>
                </a:buClr>
                <a:buSzTx/>
                <a:buFontTx/>
                <a:buNone/>
                <a:tabLst/>
                <a:defRPr/>
              </a:pPr>
              <a:endParaRPr kumimoji="0" lang="en-US" sz="14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grpSp>
          <p:nvGrpSpPr>
            <p:cNvPr id="74" name="Gruppieren 33"/>
            <p:cNvGrpSpPr/>
            <p:nvPr/>
          </p:nvGrpSpPr>
          <p:grpSpPr>
            <a:xfrm rot="5400000">
              <a:off x="2536579" y="5778012"/>
              <a:ext cx="164256" cy="289568"/>
              <a:chOff x="4696143" y="2419204"/>
              <a:chExt cx="234669" cy="778399"/>
            </a:xfrm>
          </p:grpSpPr>
          <p:sp>
            <p:nvSpPr>
              <p:cNvPr id="75" name="Chevron 209"/>
              <p:cNvSpPr/>
              <p:nvPr/>
            </p:nvSpPr>
            <p:spPr>
              <a:xfrm>
                <a:off x="4696143" y="2527776"/>
                <a:ext cx="122060" cy="561253"/>
              </a:xfrm>
              <a:prstGeom prst="chevron">
                <a:avLst/>
              </a:prstGeom>
              <a:solidFill>
                <a:srgbClr val="879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76" name="Chevron 210"/>
              <p:cNvSpPr/>
              <p:nvPr/>
            </p:nvSpPr>
            <p:spPr>
              <a:xfrm>
                <a:off x="4761528" y="2419204"/>
                <a:ext cx="169284" cy="778399"/>
              </a:xfrm>
              <a:prstGeom prst="chevron">
                <a:avLst/>
              </a:prstGeom>
              <a:solidFill>
                <a:srgbClr val="879BA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00" b="0" i="0" u="none" strike="noStrike" kern="1200" cap="none" spc="0" normalizeH="0" baseline="0" noProof="0" dirty="0" err="1">
                  <a:ln>
                    <a:noFill/>
                  </a:ln>
                  <a:solidFill>
                    <a:srgbClr val="000000"/>
                  </a:solidFill>
                  <a:effectLst/>
                  <a:uLnTx/>
                  <a:uFillTx/>
                  <a:latin typeface="Arial"/>
                  <a:ea typeface="+mn-ea"/>
                  <a:cs typeface="+mn-cs"/>
                </a:endParaRPr>
              </a:p>
            </p:txBody>
          </p:sp>
        </p:grpSp>
      </p:grpSp>
      <p:sp>
        <p:nvSpPr>
          <p:cNvPr id="96" name="RectanNcCfwp1CAg0C6Bt9Z6WU4Ng"/>
          <p:cNvSpPr>
            <a:spLocks noChangeArrowheads="1"/>
          </p:cNvSpPr>
          <p:nvPr>
            <p:custDataLst>
              <p:tags r:id="rId6"/>
            </p:custDataLst>
          </p:nvPr>
        </p:nvSpPr>
        <p:spPr bwMode="auto">
          <a:xfrm>
            <a:off x="629345" y="6353818"/>
            <a:ext cx="65" cy="153888"/>
          </a:xfrm>
          <a:prstGeom prst="rect">
            <a:avLst/>
          </a:prstGeom>
          <a:noFill/>
          <a:ln w="12700">
            <a:noFill/>
            <a:miter lim="800000"/>
          </a:ln>
          <a:effectLst/>
        </p:spPr>
        <p:txBody>
          <a:bodyPr vert="horz" wrap="none" lIns="0" tIns="0" rIns="0" bIns="0" anchor="b" anchorCtr="0">
            <a:spAutoFit/>
          </a:bodyPr>
          <a:lstStyle/>
          <a:p>
            <a:pPr marL="0" marR="0" lvl="0" indent="0" algn="l" defTabSz="907415" rtl="0" eaLnBrk="0" fontAlgn="base" latinLnBrk="0" hangingPunct="0">
              <a:lnSpc>
                <a:spcPct val="100000"/>
              </a:lnSpc>
              <a:spcBef>
                <a:spcPct val="0"/>
              </a:spcBef>
              <a:spcAft>
                <a:spcPct val="0"/>
              </a:spcAft>
              <a:buClrTx/>
              <a:buSzTx/>
              <a:buFontTx/>
              <a:buNone/>
              <a:tabLst>
                <a:tab pos="215265" algn="l"/>
                <a:tab pos="4535805" algn="l"/>
                <a:tab pos="4657090" algn="l"/>
                <a:tab pos="5897245" algn="l"/>
              </a:tabLst>
              <a:defRPr/>
            </a:pPr>
            <a:endParaRPr kumimoji="0" lang="en-US" altLang="zh-CN" sz="1000" b="0" i="0" u="none" strike="noStrike" kern="1200" cap="none" spc="0" normalizeH="0" baseline="0" noProof="0" dirty="0">
              <a:ln>
                <a:noFill/>
              </a:ln>
              <a:solidFill>
                <a:srgbClr val="000000">
                  <a:lumMod val="100000"/>
                </a:srgbClr>
              </a:solidFill>
              <a:effectLst/>
              <a:uLnTx/>
              <a:uFillTx/>
              <a:latin typeface="Siemens Sans Global" pitchFamily="2" charset="-122"/>
              <a:ea typeface="Siemens Sans Global" pitchFamily="2" charset="-122"/>
              <a:cs typeface="Siemens Sans Global" pitchFamily="2" charset="-122"/>
              <a:sym typeface="Siemens Sans Global" pitchFamily="2" charset="-122"/>
            </a:endParaRPr>
          </a:p>
        </p:txBody>
      </p:sp>
      <p:pic>
        <p:nvPicPr>
          <p:cNvPr id="10" name="图片 9">
            <a:extLst>
              <a:ext uri="{FF2B5EF4-FFF2-40B4-BE49-F238E27FC236}">
                <a16:creationId xmlns:a16="http://schemas.microsoft.com/office/drawing/2014/main" id="{ABFAEB3C-0DF6-434B-9403-76491F699E14}"/>
              </a:ext>
            </a:extLst>
          </p:cNvPr>
          <p:cNvPicPr>
            <a:picLocks noChangeAspect="1"/>
          </p:cNvPicPr>
          <p:nvPr/>
        </p:nvPicPr>
        <p:blipFill>
          <a:blip r:embed="rId11"/>
          <a:stretch>
            <a:fillRect/>
          </a:stretch>
        </p:blipFill>
        <p:spPr>
          <a:xfrm>
            <a:off x="6863603" y="4233196"/>
            <a:ext cx="5094530" cy="1993138"/>
          </a:xfrm>
          <a:prstGeom prst="rect">
            <a:avLst/>
          </a:prstGeom>
        </p:spPr>
      </p:pic>
      <p:pic>
        <p:nvPicPr>
          <p:cNvPr id="11" name="图片 10">
            <a:extLst>
              <a:ext uri="{FF2B5EF4-FFF2-40B4-BE49-F238E27FC236}">
                <a16:creationId xmlns:a16="http://schemas.microsoft.com/office/drawing/2014/main" id="{A6B0A485-92E7-464F-A03F-52B18548CEC0}"/>
              </a:ext>
            </a:extLst>
          </p:cNvPr>
          <p:cNvPicPr>
            <a:picLocks noChangeAspect="1"/>
          </p:cNvPicPr>
          <p:nvPr/>
        </p:nvPicPr>
        <p:blipFill>
          <a:blip r:embed="rId12"/>
          <a:stretch>
            <a:fillRect/>
          </a:stretch>
        </p:blipFill>
        <p:spPr>
          <a:xfrm>
            <a:off x="7169234" y="2154097"/>
            <a:ext cx="3150174" cy="2118915"/>
          </a:xfrm>
          <a:prstGeom prst="rect">
            <a:avLst/>
          </a:prstGeom>
        </p:spPr>
      </p:pic>
      <p:sp>
        <p:nvSpPr>
          <p:cNvPr id="52" name="文本框 51">
            <a:extLst>
              <a:ext uri="{FF2B5EF4-FFF2-40B4-BE49-F238E27FC236}">
                <a16:creationId xmlns:a16="http://schemas.microsoft.com/office/drawing/2014/main" id="{6571725E-15D5-4781-B289-B8333DC2CE42}"/>
              </a:ext>
            </a:extLst>
          </p:cNvPr>
          <p:cNvSpPr txBox="1"/>
          <p:nvPr/>
        </p:nvSpPr>
        <p:spPr>
          <a:xfrm>
            <a:off x="363039" y="977426"/>
            <a:ext cx="6096000" cy="375744"/>
          </a:xfrm>
          <a:prstGeom prst="rect">
            <a:avLst/>
          </a:prstGeom>
          <a:noFill/>
        </p:spPr>
        <p:txBody>
          <a:bodyPr wrap="square">
            <a:spAutoFit/>
          </a:bodyPr>
          <a:lstStyle/>
          <a:p>
            <a:pPr indent="266700" algn="just">
              <a:lnSpc>
                <a:spcPts val="2400"/>
              </a:lnSpc>
            </a:pPr>
            <a:r>
              <a:rPr lang="en-US" altLang="zh-CN" sz="1800" kern="100" dirty="0">
                <a:solidFill>
                  <a:schemeClr val="tx1"/>
                </a:solidFill>
                <a:latin typeface="+mn-lt"/>
                <a:ea typeface="等线" panose="02010600030101010101" pitchFamily="2" charset="-122"/>
                <a:cs typeface="Times New Roman" panose="02020603050405020304" pitchFamily="18" charset="0"/>
              </a:rPr>
              <a:t>Theoretical basis</a:t>
            </a:r>
            <a:endParaRPr lang="zh-CN" altLang="zh-CN" sz="1100" kern="100" dirty="0">
              <a:solidFill>
                <a:schemeClr val="tx1"/>
              </a:solidFill>
              <a:effectLst/>
              <a:latin typeface="+mn-lt"/>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128" y="2381"/>
          <a:ext cx="1588" cy="1588"/>
        </p:xfrm>
        <a:graphic>
          <a:graphicData uri="http://schemas.openxmlformats.org/presentationml/2006/ole">
            <mc:AlternateContent xmlns:mc="http://schemas.openxmlformats.org/markup-compatibility/2006">
              <mc:Choice xmlns:v="urn:schemas-microsoft-com:vml" Requires="v">
                <p:oleObj spid="_x0000_s372757" name="think-cell Slide" r:id="rId11" imgW="9525" imgH="9525" progId="TCLayout.ActiveDocument.1">
                  <p:embed/>
                </p:oleObj>
              </mc:Choice>
              <mc:Fallback>
                <p:oleObj name="think-cell Slide" r:id="rId11" imgW="9525" imgH="9525" progId="TCLayout.ActiveDocument.1">
                  <p:embed/>
                  <p:pic>
                    <p:nvPicPr>
                      <p:cNvPr id="4" name="Object 3" hidden="1"/>
                      <p:cNvPicPr/>
                      <p:nvPr/>
                    </p:nvPicPr>
                    <p:blipFill>
                      <a:blip r:embed="rId12"/>
                      <a:stretch>
                        <a:fillRect/>
                      </a:stretch>
                    </p:blipFill>
                    <p:spPr>
                      <a:xfrm>
                        <a:off x="4128" y="2381"/>
                        <a:ext cx="1588" cy="1588"/>
                      </a:xfrm>
                      <a:prstGeom prst="rect">
                        <a:avLst/>
                      </a:prstGeom>
                    </p:spPr>
                  </p:pic>
                </p:oleObj>
              </mc:Fallback>
            </mc:AlternateContent>
          </a:graphicData>
        </a:graphic>
      </p:graphicFrame>
      <p:sp>
        <p:nvSpPr>
          <p:cNvPr id="2" name="Title 1"/>
          <p:cNvSpPr>
            <a:spLocks noGrp="1"/>
          </p:cNvSpPr>
          <p:nvPr>
            <p:ph type="title"/>
          </p:nvPr>
        </p:nvSpPr>
        <p:spPr>
          <a:xfrm>
            <a:off x="2542" y="794"/>
            <a:ext cx="12193269" cy="1412287"/>
          </a:xfrm>
          <a:prstGeom prst="rect">
            <a:avLst/>
          </a:prstGeom>
        </p:spPr>
        <p:txBody>
          <a:bodyPr vert="horz" wrap="square" lIns="626139" tIns="431820" rIns="2745655" bIns="233902" numCol="1" anchor="t" anchorCtr="0" compatLnSpc="1">
            <a:noAutofit/>
          </a:bodyPr>
          <a:lstStyle/>
          <a:p>
            <a:r>
              <a:rPr lang="de-DE" dirty="0">
                <a:solidFill>
                  <a:srgbClr val="00646E">
                    <a:lumMod val="100000"/>
                  </a:srgbClr>
                </a:solidFill>
                <a:latin typeface="Siemens Sans Global" pitchFamily="2" charset="-122"/>
                <a:ea typeface="Siemens Sans Global" pitchFamily="2" charset="-122"/>
                <a:cs typeface="Siemens Sans Global" pitchFamily="2" charset="-122"/>
                <a:sym typeface="Siemens Sans Global" pitchFamily="2" charset="-122"/>
              </a:rPr>
              <a:t>Part3&amp;4</a:t>
            </a:r>
          </a:p>
        </p:txBody>
      </p:sp>
      <p:sp>
        <p:nvSpPr>
          <p:cNvPr id="3" name="Text Placeholder 2"/>
          <p:cNvSpPr>
            <a:spLocks noGrp="1"/>
          </p:cNvSpPr>
          <p:nvPr>
            <p:ph type="body" sz="quarter" idx="10"/>
          </p:nvPr>
        </p:nvSpPr>
        <p:spPr>
          <a:xfrm>
            <a:off x="629342" y="1413406"/>
            <a:ext cx="11084067" cy="283476"/>
          </a:xfrm>
          <a:prstGeom prst="rect">
            <a:avLst/>
          </a:prstGeom>
        </p:spPr>
        <p:txBody>
          <a:bodyPr vert="horz" wrap="square" lIns="0" tIns="0" rIns="0" bIns="0" numCol="1" rtlCol="0" anchor="t" anchorCtr="0" compatLnSpc="1">
            <a:spAutoFit/>
          </a:bodyPr>
          <a:lstStyle/>
          <a:p>
            <a:r>
              <a:rPr lang="de-DE" dirty="0">
                <a:solidFill>
                  <a:schemeClr val="dk1">
                    <a:lumMod val="100000"/>
                  </a:schemeClr>
                </a:solidFill>
                <a:latin typeface="Siemens Sans Global" pitchFamily="2" charset="-122"/>
                <a:ea typeface="Siemens Sans Global" pitchFamily="2" charset="-122"/>
                <a:cs typeface="Siemens Sans Global" pitchFamily="2" charset="-122"/>
                <a:sym typeface="Siemens Sans Global" pitchFamily="2" charset="-122"/>
              </a:rPr>
              <a:t>Model &amp; Experiment</a:t>
            </a:r>
          </a:p>
        </p:txBody>
      </p:sp>
      <p:sp>
        <p:nvSpPr>
          <p:cNvPr id="53" name="Pentagon 62"/>
          <p:cNvSpPr/>
          <p:nvPr/>
        </p:nvSpPr>
        <p:spPr bwMode="auto">
          <a:xfrm>
            <a:off x="629344" y="4247156"/>
            <a:ext cx="2705560" cy="910941"/>
          </a:xfrm>
          <a:prstGeom prst="homePlate">
            <a:avLst>
              <a:gd name="adj" fmla="val 30411"/>
            </a:avLst>
          </a:prstGeom>
          <a:solidFill>
            <a:srgbClr val="00646E"/>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FFFFFF"/>
                </a:solidFill>
                <a:prstDash val="solid"/>
                <a:miter lim="800000"/>
                <a:headEnd type="none" w="med" len="med"/>
                <a:tailEnd type="none" w="med" len="med"/>
              </a14:hiddenLine>
            </a:ext>
          </a:extLst>
        </p:spPr>
        <p:txBody>
          <a:bodyPr wrap="square" lIns="107955" tIns="0" rIns="107930" bIns="0" numCol="1" spcCol="72000" rtlCol="0" anchor="ctr" anchorCtr="0">
            <a:noAutofit/>
          </a:bodyPr>
          <a:lstStyle/>
          <a:p>
            <a:pPr fontAlgn="auto">
              <a:spcBef>
                <a:spcPts val="0"/>
              </a:spcBef>
              <a:spcAft>
                <a:spcPts val="0"/>
              </a:spcAft>
              <a:buClr>
                <a:srgbClr val="879BAA"/>
              </a:buClr>
            </a:pPr>
            <a:r>
              <a:rPr lang="en-US" altLang="zh-CN" sz="1600" b="1" kern="0" dirty="0">
                <a:solidFill>
                  <a:schemeClr val="bg1"/>
                </a:solidFill>
                <a:latin typeface="Siemens Sans Global" pitchFamily="2" charset="-122"/>
                <a:ea typeface="Siemens Sans Global" pitchFamily="2" charset="-122"/>
                <a:cs typeface="Siemens Sans Global" pitchFamily="2" charset="-122"/>
                <a:sym typeface="Siemens Sans Global" pitchFamily="2" charset="-122"/>
                <a:hlinkClick r:id="rId13" action="ppaction://hlinksldjump">
                  <a:extLst>
                    <a:ext uri="{A12FA001-AC4F-418D-AE19-62706E023703}">
                      <ahyp:hlinkClr xmlns:ahyp="http://schemas.microsoft.com/office/drawing/2018/hyperlinkcolor" val="tx"/>
                    </a:ext>
                  </a:extLst>
                </a:hlinkClick>
              </a:rPr>
              <a:t>Env &amp;  RL brain</a:t>
            </a:r>
            <a:endParaRPr lang="en-US" altLang="zh-CN" sz="1600" b="1" kern="0" dirty="0">
              <a:solidFill>
                <a:schemeClr val="bg1"/>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4" name="Pentagon 69"/>
          <p:cNvSpPr/>
          <p:nvPr/>
        </p:nvSpPr>
        <p:spPr bwMode="auto">
          <a:xfrm>
            <a:off x="629344" y="3204681"/>
            <a:ext cx="2705560" cy="910941"/>
          </a:xfrm>
          <a:prstGeom prst="homePlate">
            <a:avLst>
              <a:gd name="adj" fmla="val 30411"/>
            </a:avLst>
          </a:prstGeom>
          <a:solidFill>
            <a:srgbClr val="00646E"/>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FFFFFF"/>
                </a:solidFill>
                <a:prstDash val="solid"/>
                <a:miter lim="800000"/>
                <a:headEnd type="none" w="med" len="med"/>
                <a:tailEnd type="none" w="med" len="med"/>
              </a14:hiddenLine>
            </a:ext>
          </a:extLst>
        </p:spPr>
        <p:txBody>
          <a:bodyPr wrap="square" lIns="107955" tIns="0" rIns="107930" bIns="0" numCol="1" spcCol="72000" rtlCol="0" anchor="ctr" anchorCtr="0">
            <a:noAutofit/>
          </a:bodyPr>
          <a:lstStyle/>
          <a:p>
            <a:pPr fontAlgn="auto">
              <a:spcBef>
                <a:spcPts val="0"/>
              </a:spcBef>
              <a:spcAft>
                <a:spcPts val="0"/>
              </a:spcAft>
              <a:buClr>
                <a:srgbClr val="879BAA"/>
              </a:buClr>
            </a:pP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4" action="ppaction://hlinksldjump"/>
              </a:rPr>
              <a:t>Run</a:t>
            </a:r>
            <a:r>
              <a:rPr lang="zh-CN" altLang="en-US"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4" action="ppaction://hlinksldjump"/>
              </a:rPr>
              <a:t> </a:t>
            </a: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4" action="ppaction://hlinksldjump"/>
              </a:rPr>
              <a:t>the</a:t>
            </a:r>
            <a:r>
              <a:rPr lang="zh-CN" altLang="en-US"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4" action="ppaction://hlinksldjump"/>
              </a:rPr>
              <a:t> </a:t>
            </a: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4" action="ppaction://hlinksldjump"/>
              </a:rPr>
              <a:t>codes</a:t>
            </a:r>
            <a:endPar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7" name="Pentagon 74"/>
          <p:cNvSpPr/>
          <p:nvPr/>
        </p:nvSpPr>
        <p:spPr bwMode="auto">
          <a:xfrm>
            <a:off x="629344" y="5289632"/>
            <a:ext cx="2705560" cy="910941"/>
          </a:xfrm>
          <a:prstGeom prst="homePlate">
            <a:avLst>
              <a:gd name="adj" fmla="val 30411"/>
            </a:avLst>
          </a:prstGeom>
          <a:solidFill>
            <a:srgbClr val="00646E"/>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FFFFFF"/>
                </a:solidFill>
                <a:prstDash val="solid"/>
                <a:miter lim="800000"/>
                <a:headEnd type="none" w="med" len="med"/>
                <a:tailEnd type="none" w="med" len="med"/>
              </a14:hiddenLine>
            </a:ext>
          </a:extLst>
        </p:spPr>
        <p:txBody>
          <a:bodyPr wrap="square" lIns="107955" tIns="0" rIns="107930" bIns="0" numCol="1" spcCol="72000" rtlCol="0" anchor="ctr" anchorCtr="0">
            <a:noAutofit/>
          </a:bodyPr>
          <a:lstStyle/>
          <a:p>
            <a:pPr fontAlgn="auto">
              <a:spcBef>
                <a:spcPts val="0"/>
              </a:spcBef>
              <a:spcAft>
                <a:spcPts val="0"/>
              </a:spcAft>
              <a:buClr>
                <a:srgbClr val="879BAA"/>
              </a:buClr>
            </a:pP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The</a:t>
            </a:r>
            <a:r>
              <a:rPr lang="zh-CN" altLang="en-US"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model</a:t>
            </a:r>
          </a:p>
        </p:txBody>
      </p:sp>
      <p:sp>
        <p:nvSpPr>
          <p:cNvPr id="58" name="Pentagon 66"/>
          <p:cNvSpPr/>
          <p:nvPr/>
        </p:nvSpPr>
        <p:spPr bwMode="auto">
          <a:xfrm>
            <a:off x="629344" y="2162204"/>
            <a:ext cx="2705560" cy="910941"/>
          </a:xfrm>
          <a:prstGeom prst="homePlate">
            <a:avLst>
              <a:gd name="adj" fmla="val 30411"/>
            </a:avLst>
          </a:prstGeom>
          <a:solidFill>
            <a:srgbClr val="00646E"/>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FFFFFF"/>
                </a:solidFill>
                <a:prstDash val="solid"/>
                <a:miter lim="800000"/>
                <a:headEnd type="none" w="med" len="med"/>
                <a:tailEnd type="none" w="med" len="med"/>
              </a14:hiddenLine>
            </a:ext>
          </a:extLst>
        </p:spPr>
        <p:txBody>
          <a:bodyPr wrap="square" lIns="107955" tIns="0" rIns="107930" bIns="0" numCol="1" spcCol="72000" rtlCol="0" anchor="ctr" anchorCtr="0">
            <a:noAutofit/>
          </a:bodyPr>
          <a:lstStyle/>
          <a:p>
            <a:pPr fontAlgn="auto">
              <a:spcBef>
                <a:spcPts val="0"/>
              </a:spcBef>
              <a:spcAft>
                <a:spcPts val="0"/>
              </a:spcAft>
              <a:buClr>
                <a:srgbClr val="879BAA"/>
              </a:buClr>
            </a:pP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5" action="ppaction://hlinksldjump"/>
              </a:rPr>
              <a:t>The</a:t>
            </a:r>
            <a:r>
              <a:rPr lang="zh-CN" altLang="en-US"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5" action="ppaction://hlinksldjump"/>
              </a:rPr>
              <a:t> </a:t>
            </a: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hlinkClick r:id="rId15" action="ppaction://hlinksldjump"/>
              </a:rPr>
              <a:t>experiment</a:t>
            </a:r>
            <a:endPar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41" name="Rectangle 40"/>
          <p:cNvSpPr>
            <a:spLocks noChangeArrowheads="1"/>
          </p:cNvSpPr>
          <p:nvPr/>
        </p:nvSpPr>
        <p:spPr bwMode="auto">
          <a:xfrm>
            <a:off x="3449964" y="5289632"/>
            <a:ext cx="8263447" cy="910941"/>
          </a:xfrm>
          <a:prstGeom prst="rect">
            <a:avLst/>
          </a:prstGeom>
          <a:solidFill>
            <a:srgbClr val="879BAA"/>
          </a:solidFill>
          <a:ln w="19050" cap="flat" cmpd="sng" algn="ctr">
            <a:noFill/>
            <a:prstDash val="solid"/>
            <a:round/>
            <a:headEnd type="none" w="med" len="med"/>
            <a:tailEnd type="none" w="med" len="med"/>
          </a:ln>
          <a:effectLst/>
        </p:spPr>
        <p:txBody>
          <a:bodyPr wrap="square" lIns="107955" tIns="53978" rIns="107955" bIns="53978" numCol="1" spcCol="72000" rtlCol="0" anchor="b">
            <a:noAutofit/>
          </a:bodyPr>
          <a:lstStyle/>
          <a:p>
            <a:pPr>
              <a:spcBef>
                <a:spcPts val="0"/>
              </a:spcBef>
            </a:pPr>
            <a:endParaRPr lang="en-US" altLang="zh-CN" sz="1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5" name="AutoShape 11"/>
          <p:cNvSpPr>
            <a:spLocks noChangeArrowheads="1"/>
          </p:cNvSpPr>
          <p:nvPr/>
        </p:nvSpPr>
        <p:spPr bwMode="auto">
          <a:xfrm>
            <a:off x="3449965" y="2162204"/>
            <a:ext cx="8263447" cy="910941"/>
          </a:xfrm>
          <a:prstGeom prst="triangle">
            <a:avLst>
              <a:gd name="adj" fmla="val 50000"/>
            </a:avLst>
          </a:prstGeom>
          <a:solidFill>
            <a:srgbClr val="555F69"/>
          </a:solidFill>
          <a:ln w="9525" cap="flat" cmpd="sng" algn="ctr">
            <a:noFill/>
            <a:prstDash val="solid"/>
            <a:miter lim="800000"/>
            <a:headEnd type="none" w="sm" len="sm"/>
            <a:tailEnd type="none" w="sm" len="sm"/>
          </a:ln>
          <a:effectLst/>
          <a:extLst>
            <a:ext uri="{91240B29-F687-4F45-9708-019B960494DF}">
              <a14:hiddenLine xmlns:a14="http://schemas.microsoft.com/office/drawing/2010/main" w="9525">
                <a:solidFill>
                  <a:srgbClr val="879BAA"/>
                </a:solidFill>
                <a:prstDash val="solid"/>
                <a:miter lim="800000"/>
                <a:headEnd type="none" w="sm" len="sm"/>
                <a:tailEnd type="none" w="sm" len="sm"/>
              </a14:hiddenLine>
            </a:ext>
          </a:extLst>
        </p:spPr>
        <p:txBody>
          <a:bodyPr wrap="none" lIns="0" tIns="0" rIns="0" bIns="107955" anchor="ctr"/>
          <a:lstStyle/>
          <a:p>
            <a:pPr algn="ctr" defTabSz="914400" fontAlgn="auto">
              <a:spcBef>
                <a:spcPts val="0"/>
              </a:spcBef>
              <a:spcAft>
                <a:spcPts val="0"/>
              </a:spcAft>
              <a:buClr>
                <a:srgbClr val="879BAA"/>
              </a:buClr>
            </a:pPr>
            <a:endParaRPr lang="en-US" sz="14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46" name="Rectangle 45"/>
          <p:cNvSpPr>
            <a:spLocks noChangeArrowheads="1"/>
          </p:cNvSpPr>
          <p:nvPr/>
        </p:nvSpPr>
        <p:spPr bwMode="auto">
          <a:xfrm>
            <a:off x="3559904" y="5439231"/>
            <a:ext cx="6542649" cy="384681"/>
          </a:xfrm>
          <a:prstGeom prst="rect">
            <a:avLst/>
          </a:prstGeom>
          <a:noFill/>
          <a:ln w="9525" cap="flat" cmpd="sng" algn="ctr">
            <a:noFill/>
            <a:prstDash val="solid"/>
            <a:miter lim="800000"/>
            <a:headEnd type="none" w="sm" len="sm"/>
            <a:tailEnd type="none" w="sm" len="sm"/>
          </a:ln>
          <a:effectLst/>
          <a:extLst>
            <a:ext uri="{909E8E84-426E-40DD-AFC4-6F175D3DCCD1}">
              <a14:hiddenFill xmlns:a14="http://schemas.microsoft.com/office/drawing/2010/main">
                <a:solidFill>
                  <a:srgbClr val="FFFFFF">
                    <a:alpha val="52000"/>
                  </a:srgbClr>
                </a:solidFill>
              </a14:hiddenFill>
            </a:ext>
          </a:extLst>
        </p:spPr>
        <p:txBody>
          <a:bodyPr lIns="0" tIns="107955" rIns="0" bIns="107955" anchor="ctr"/>
          <a:lstStyle/>
          <a:p>
            <a:pPr marL="0" lvl="1" algn="ctr" fontAlgn="auto">
              <a:spcBef>
                <a:spcPct val="20000"/>
              </a:spcBef>
              <a:spcAft>
                <a:spcPts val="0"/>
              </a:spcAft>
              <a:buClr>
                <a:srgbClr val="879BAA">
                  <a:lumMod val="100000"/>
                </a:srgbClr>
              </a:buClr>
              <a:buSzPct val="100000"/>
            </a:pPr>
            <a:endParaRPr lang="zh-CN" altLang="en-US"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47" name="Rectangle 46"/>
          <p:cNvSpPr>
            <a:spLocks noChangeArrowheads="1"/>
          </p:cNvSpPr>
          <p:nvPr/>
        </p:nvSpPr>
        <p:spPr bwMode="auto">
          <a:xfrm>
            <a:off x="8466892" y="5439231"/>
            <a:ext cx="1507071" cy="611745"/>
          </a:xfrm>
          <a:prstGeom prst="rect">
            <a:avLst/>
          </a:prstGeom>
          <a:noFill/>
          <a:ln w="9525" cap="flat" cmpd="sng" algn="ctr">
            <a:noFill/>
            <a:prstDash val="solid"/>
            <a:miter lim="800000"/>
            <a:headEnd type="none" w="sm" len="sm"/>
            <a:tailEnd type="none" w="sm" len="sm"/>
          </a:ln>
          <a:effectLst/>
          <a:extLst>
            <a:ext uri="{909E8E84-426E-40DD-AFC4-6F175D3DCCD1}">
              <a14:hiddenFill xmlns:a14="http://schemas.microsoft.com/office/drawing/2010/main">
                <a:solidFill>
                  <a:srgbClr val="FFFFFF">
                    <a:alpha val="52000"/>
                  </a:srgbClr>
                </a:solidFill>
              </a14:hiddenFill>
            </a:ext>
          </a:extLst>
        </p:spPr>
        <p:txBody>
          <a:bodyPr lIns="0" tIns="107955" rIns="0" bIns="107955" anchor="ctr"/>
          <a:lstStyle/>
          <a:p>
            <a:pPr marL="0" lvl="1" algn="ctr" fontAlgn="auto">
              <a:spcBef>
                <a:spcPct val="20000"/>
              </a:spcBef>
              <a:spcAft>
                <a:spcPts val="0"/>
              </a:spcAft>
              <a:buClr>
                <a:srgbClr val="879BAA">
                  <a:lumMod val="100000"/>
                </a:srgbClr>
              </a:buClr>
              <a:buSzPct val="100000"/>
            </a:pPr>
            <a:endParaRPr lang="ja-JP" altLang="en-US"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0" name="Rectangle 49"/>
          <p:cNvSpPr>
            <a:spLocks noChangeArrowheads="1"/>
          </p:cNvSpPr>
          <p:nvPr/>
        </p:nvSpPr>
        <p:spPr bwMode="auto">
          <a:xfrm>
            <a:off x="10102553" y="5439231"/>
            <a:ext cx="1507071" cy="611745"/>
          </a:xfrm>
          <a:prstGeom prst="rect">
            <a:avLst/>
          </a:prstGeom>
          <a:noFill/>
          <a:ln w="9525" cap="flat" cmpd="sng" algn="ctr">
            <a:noFill/>
            <a:prstDash val="solid"/>
            <a:miter lim="800000"/>
            <a:headEnd type="none" w="sm" len="sm"/>
            <a:tailEnd type="none" w="sm" len="sm"/>
          </a:ln>
          <a:effectLst/>
          <a:extLst>
            <a:ext uri="{909E8E84-426E-40DD-AFC4-6F175D3DCCD1}">
              <a14:hiddenFill xmlns:a14="http://schemas.microsoft.com/office/drawing/2010/main">
                <a:solidFill>
                  <a:srgbClr val="FFFFFF">
                    <a:alpha val="52000"/>
                  </a:srgbClr>
                </a:solidFill>
              </a14:hiddenFill>
            </a:ext>
          </a:extLst>
        </p:spPr>
        <p:txBody>
          <a:bodyPr lIns="0" tIns="107955" rIns="0" bIns="107955" anchor="ctr"/>
          <a:lstStyle/>
          <a:p>
            <a:pPr marL="0" lvl="1" algn="ctr" fontAlgn="auto">
              <a:spcBef>
                <a:spcPct val="20000"/>
              </a:spcBef>
              <a:spcAft>
                <a:spcPts val="0"/>
              </a:spcAft>
              <a:buClr>
                <a:srgbClr val="879BAA">
                  <a:lumMod val="100000"/>
                </a:srgbClr>
              </a:buClr>
              <a:buSzPct val="100000"/>
            </a:pPr>
            <a:endParaRPr lang="en-US" altLang="zh-CN"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34" name="TextBox 33"/>
          <p:cNvSpPr txBox="1"/>
          <p:nvPr/>
        </p:nvSpPr>
        <p:spPr bwMode="auto">
          <a:xfrm>
            <a:off x="4798710" y="2775888"/>
            <a:ext cx="5498300" cy="246221"/>
          </a:xfrm>
          <a:prstGeom prst="rect">
            <a:avLst/>
          </a:prstGeom>
          <a:noFill/>
        </p:spPr>
        <p:txBody>
          <a:bodyPr wrap="none" lIns="0" tIns="0" rIns="0" bIns="0">
            <a:spAutoFit/>
          </a:bodyPr>
          <a:lstStyle/>
          <a:p>
            <a:pPr algn="ctr" defTabSz="913765" fontAlgn="auto">
              <a:spcBef>
                <a:spcPts val="0"/>
              </a:spcBef>
              <a:spcAft>
                <a:spcPts val="0"/>
              </a:spcAft>
              <a:buClr>
                <a:srgbClr val="879BAA"/>
              </a:buClr>
              <a:defRPr/>
            </a:pPr>
            <a:r>
              <a:rPr lang="en-US" altLang="zh-CN"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The rate of success had risen from 30% to about 85%</a:t>
            </a:r>
            <a:endParaRPr lang="en-US" sz="16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1" name="Rectangle 50"/>
          <p:cNvSpPr>
            <a:spLocks noChangeArrowheads="1"/>
          </p:cNvSpPr>
          <p:nvPr/>
        </p:nvSpPr>
        <p:spPr bwMode="auto">
          <a:xfrm>
            <a:off x="3449965" y="4247156"/>
            <a:ext cx="4057973" cy="910941"/>
          </a:xfrm>
          <a:prstGeom prst="rect">
            <a:avLst/>
          </a:prstGeom>
          <a:solidFill>
            <a:srgbClr val="BECDD7"/>
          </a:solidFill>
          <a:ln w="9525" cap="flat" cmpd="sng" algn="ctr">
            <a:noFill/>
            <a:prstDash val="solid"/>
            <a:miter lim="800000"/>
            <a:headEnd type="none" w="sm" len="sm"/>
            <a:tailEnd type="none" w="sm" len="sm"/>
          </a:ln>
          <a:effectLst/>
          <a:extLst>
            <a:ext uri="{91240B29-F687-4F45-9708-019B960494DF}">
              <a14:hiddenLine xmlns:a14="http://schemas.microsoft.com/office/drawing/2010/main" w="9525">
                <a:solidFill>
                  <a:srgbClr val="DFE6ED"/>
                </a:solidFill>
                <a:prstDash val="solid"/>
                <a:miter lim="800000"/>
                <a:headEnd type="none" w="sm" len="sm"/>
                <a:tailEnd type="none" w="sm" len="sm"/>
              </a14:hiddenLine>
            </a:ext>
          </a:extLst>
        </p:spPr>
        <p:txBody>
          <a:bodyPr lIns="53978" tIns="9140" rIns="0" bIns="0"/>
          <a:lstStyle/>
          <a:p>
            <a:pPr fontAlgn="auto">
              <a:spcBef>
                <a:spcPts val="300"/>
              </a:spcBef>
              <a:spcAft>
                <a:spcPts val="0"/>
              </a:spcAft>
              <a:buClr>
                <a:srgbClr val="879BAA">
                  <a:lumMod val="100000"/>
                </a:srgbClr>
              </a:buClr>
              <a:buSzPct val="100000"/>
              <a:defRPr/>
            </a:pPr>
            <a:r>
              <a:rPr lang="en-US" altLang="zh-CN" sz="1600" b="1" kern="0" dirty="0">
                <a:solidFill>
                  <a:srgbClr val="00646E"/>
                </a:solidFill>
                <a:latin typeface="Siemens Sans Global" pitchFamily="2" charset="-122"/>
                <a:ea typeface="Siemens Sans Global" pitchFamily="2" charset="-122"/>
                <a:cs typeface="Siemens Sans Global" pitchFamily="2" charset="-122"/>
                <a:sym typeface="Siemens Sans Global" pitchFamily="2" charset="-122"/>
              </a:rPr>
              <a:t>Environment</a:t>
            </a:r>
          </a:p>
        </p:txBody>
      </p:sp>
      <p:sp>
        <p:nvSpPr>
          <p:cNvPr id="52" name="Rectangle 51"/>
          <p:cNvSpPr>
            <a:spLocks noChangeArrowheads="1"/>
          </p:cNvSpPr>
          <p:nvPr/>
        </p:nvSpPr>
        <p:spPr bwMode="auto">
          <a:xfrm>
            <a:off x="7655438" y="4247156"/>
            <a:ext cx="4057973" cy="910941"/>
          </a:xfrm>
          <a:prstGeom prst="rect">
            <a:avLst/>
          </a:prstGeom>
          <a:solidFill>
            <a:srgbClr val="BECDD7"/>
          </a:solidFill>
          <a:ln w="9525" cap="flat" cmpd="sng" algn="ctr">
            <a:noFill/>
            <a:prstDash val="solid"/>
            <a:miter lim="800000"/>
            <a:headEnd type="none" w="sm" len="sm"/>
            <a:tailEnd type="none" w="sm" len="sm"/>
          </a:ln>
          <a:effectLst/>
        </p:spPr>
        <p:txBody>
          <a:bodyPr lIns="53978" tIns="9140" rIns="0" bIns="0"/>
          <a:lstStyle/>
          <a:p>
            <a:pPr fontAlgn="auto">
              <a:spcBef>
                <a:spcPts val="300"/>
              </a:spcBef>
              <a:spcAft>
                <a:spcPts val="0"/>
              </a:spcAft>
              <a:buClr>
                <a:srgbClr val="879BAA">
                  <a:lumMod val="100000"/>
                </a:srgbClr>
              </a:buClr>
              <a:buSzPct val="100000"/>
              <a:defRPr/>
            </a:pPr>
            <a:r>
              <a:rPr lang="en-US" altLang="zh-CN" sz="1600" b="1" kern="0" dirty="0">
                <a:solidFill>
                  <a:srgbClr val="00646E"/>
                </a:solidFill>
                <a:latin typeface="Siemens Sans Global" pitchFamily="2" charset="-122"/>
                <a:ea typeface="Siemens Sans Global" pitchFamily="2" charset="-122"/>
                <a:cs typeface="Siemens Sans Global" pitchFamily="2" charset="-122"/>
                <a:sym typeface="Siemens Sans Global" pitchFamily="2" charset="-122"/>
              </a:rPr>
              <a:t>RL</a:t>
            </a:r>
            <a:r>
              <a:rPr lang="zh-CN" altLang="en-US" sz="1600" b="1" kern="0" dirty="0">
                <a:solidFill>
                  <a:srgbClr val="00646E"/>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600" b="1" kern="0" dirty="0">
                <a:solidFill>
                  <a:srgbClr val="00646E"/>
                </a:solidFill>
                <a:latin typeface="Siemens Sans Global" pitchFamily="2" charset="-122"/>
                <a:ea typeface="Siemens Sans Global" pitchFamily="2" charset="-122"/>
                <a:cs typeface="Siemens Sans Global" pitchFamily="2" charset="-122"/>
                <a:sym typeface="Siemens Sans Global" pitchFamily="2" charset="-122"/>
              </a:rPr>
              <a:t>brain</a:t>
            </a:r>
          </a:p>
          <a:p>
            <a:pPr marL="0" lvl="1" fontAlgn="auto">
              <a:spcBef>
                <a:spcPct val="20000"/>
              </a:spcBef>
              <a:spcAft>
                <a:spcPts val="0"/>
              </a:spcAft>
              <a:buClr>
                <a:srgbClr val="879BAA">
                  <a:lumMod val="100000"/>
                </a:srgbClr>
              </a:buClr>
              <a:buSzPct val="100000"/>
            </a:pPr>
            <a:endParaRPr lang="en-US" sz="1600" b="1" dirty="0">
              <a:solidFill>
                <a:srgbClr val="00646E"/>
              </a:solidFill>
              <a:latin typeface="Siemens Sans Global" pitchFamily="2" charset="-122"/>
              <a:ea typeface="Siemens Sans Global" pitchFamily="2" charset="-122"/>
              <a:cs typeface="Siemens Sans Global" pitchFamily="2" charset="-122"/>
              <a:sym typeface="Siemens Sans Global" pitchFamily="2" charset="-122"/>
            </a:endParaRPr>
          </a:p>
          <a:p>
            <a:pPr marL="0" lvl="1" fontAlgn="auto">
              <a:spcBef>
                <a:spcPct val="20000"/>
              </a:spcBef>
              <a:spcAft>
                <a:spcPts val="0"/>
              </a:spcAft>
              <a:buClr>
                <a:srgbClr val="879BAA">
                  <a:lumMod val="100000"/>
                </a:srgbClr>
              </a:buClr>
              <a:buSzPct val="100000"/>
            </a:pPr>
            <a:endParaRPr lang="en-US" sz="1600" b="1" dirty="0">
              <a:solidFill>
                <a:srgbClr val="00646E"/>
              </a:solidFill>
              <a:latin typeface="Siemens Sans Global" pitchFamily="2" charset="-122"/>
              <a:ea typeface="Siemens Sans Global" pitchFamily="2" charset="-122"/>
              <a:cs typeface="Siemens Sans Global" pitchFamily="2" charset="-122"/>
              <a:sym typeface="Siemens Sans Global" pitchFamily="2" charset="-122"/>
            </a:endParaRPr>
          </a:p>
          <a:p>
            <a:pPr marL="0" lvl="1" fontAlgn="auto">
              <a:spcBef>
                <a:spcPct val="20000"/>
              </a:spcBef>
              <a:spcAft>
                <a:spcPts val="0"/>
              </a:spcAft>
              <a:buClr>
                <a:srgbClr val="879BAA">
                  <a:lumMod val="100000"/>
                </a:srgbClr>
              </a:buClr>
              <a:buSzPct val="100000"/>
            </a:pPr>
            <a:endParaRPr lang="en-US" altLang="zh-CN" sz="1600" b="1" dirty="0">
              <a:solidFill>
                <a:srgbClr val="00646E"/>
              </a:solidFill>
              <a:latin typeface="微软雅黑" panose="020B0503020204020204" charset="-122"/>
              <a:ea typeface="微软雅黑" panose="020B0503020204020204" charset="-122"/>
            </a:endParaRPr>
          </a:p>
        </p:txBody>
      </p:sp>
      <p:sp>
        <p:nvSpPr>
          <p:cNvPr id="120" name="Rectangle 119"/>
          <p:cNvSpPr/>
          <p:nvPr/>
        </p:nvSpPr>
        <p:spPr bwMode="auto">
          <a:xfrm>
            <a:off x="3559906" y="4949688"/>
            <a:ext cx="8049718" cy="171692"/>
          </a:xfrm>
          <a:prstGeom prst="rect">
            <a:avLst/>
          </a:prstGeom>
          <a:solidFill>
            <a:srgbClr val="00646E">
              <a:alpha val="26000"/>
            </a:srgbClr>
          </a:solidFill>
          <a:ln w="19050" cap="flat" cmpd="sng" algn="ctr">
            <a:noFill/>
            <a:prstDash val="solid"/>
            <a:miter lim="800000"/>
            <a:headEnd type="none" w="med" len="med"/>
            <a:tailEnd type="none" w="med" len="med"/>
          </a:ln>
          <a:effectLst/>
        </p:spPr>
        <p:txBody>
          <a:bodyPr wrap="square" lIns="0" tIns="0" rIns="0" bIns="0" numCol="1" spcCol="72000" rtlCol="0" anchor="ctr" anchorCtr="0">
            <a:noAutofit/>
          </a:bodyPr>
          <a:lstStyle/>
          <a:p>
            <a:pPr algn="ctr" defTabSz="913765" fontAlgn="auto">
              <a:spcBef>
                <a:spcPts val="0"/>
              </a:spcBef>
              <a:spcAft>
                <a:spcPts val="0"/>
              </a:spcAft>
              <a:buClr>
                <a:srgbClr val="879BAA"/>
              </a:buClr>
            </a:pP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客</a:t>
            </a:r>
            <a:endPar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24" name="Rectangle 123"/>
          <p:cNvSpPr/>
          <p:nvPr/>
        </p:nvSpPr>
        <p:spPr bwMode="auto">
          <a:xfrm>
            <a:off x="3559905" y="4542351"/>
            <a:ext cx="3850396" cy="171692"/>
          </a:xfrm>
          <a:prstGeom prst="rect">
            <a:avLst/>
          </a:prstGeom>
          <a:solidFill>
            <a:srgbClr val="00646E">
              <a:alpha val="26000"/>
            </a:srgbClr>
          </a:solidFill>
          <a:ln w="19050" cap="flat" cmpd="sng" algn="ctr">
            <a:noFill/>
            <a:prstDash val="solid"/>
            <a:miter lim="800000"/>
            <a:headEnd type="none" w="med" len="med"/>
            <a:tailEnd type="none" w="med" len="med"/>
          </a:ln>
          <a:effectLst/>
        </p:spPr>
        <p:txBody>
          <a:bodyPr wrap="square" lIns="0" tIns="0" rIns="0" bIns="0" numCol="1" spcCol="72000" rtlCol="0" anchor="ctr" anchorCtr="0">
            <a:noAutofit/>
          </a:bodyPr>
          <a:lstStyle/>
          <a:p>
            <a:pPr algn="ctr" defTabSz="913765" fontAlgn="auto">
              <a:spcBef>
                <a:spcPts val="0"/>
              </a:spcBef>
              <a:spcAft>
                <a:spcPts val="0"/>
              </a:spcAft>
              <a:buClr>
                <a:srgbClr val="879BAA"/>
              </a:buClr>
            </a:pPr>
            <a:r>
              <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a:t>
            </a: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the</a:t>
            </a: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agent (piece)</a:t>
            </a:r>
            <a:endPar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25" name="Rectangle 124"/>
          <p:cNvSpPr/>
          <p:nvPr/>
        </p:nvSpPr>
        <p:spPr bwMode="auto">
          <a:xfrm>
            <a:off x="3559905" y="4746020"/>
            <a:ext cx="3850396" cy="171692"/>
          </a:xfrm>
          <a:prstGeom prst="rect">
            <a:avLst/>
          </a:prstGeom>
          <a:solidFill>
            <a:srgbClr val="00646E">
              <a:alpha val="26000"/>
            </a:srgbClr>
          </a:solidFill>
          <a:ln w="19050" cap="flat" cmpd="sng" algn="ctr">
            <a:noFill/>
            <a:prstDash val="solid"/>
            <a:miter lim="800000"/>
            <a:headEnd type="none" w="med" len="med"/>
            <a:tailEnd type="none" w="med" len="med"/>
          </a:ln>
          <a:effectLst/>
        </p:spPr>
        <p:txBody>
          <a:bodyPr wrap="square" lIns="0" tIns="0" rIns="0" bIns="0" numCol="1" spcCol="72000" rtlCol="0" anchor="ctr" anchorCtr="0">
            <a:noAutofit/>
          </a:bodyPr>
          <a:lstStyle/>
          <a:p>
            <a:pPr algn="ctr" defTabSz="913765" fontAlgn="auto">
              <a:spcBef>
                <a:spcPts val="0"/>
              </a:spcBef>
              <a:spcAft>
                <a:spcPts val="0"/>
              </a:spcAft>
              <a:buClr>
                <a:srgbClr val="879BAA"/>
              </a:buClr>
              <a:defRPr/>
            </a:pPr>
            <a:r>
              <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a:t>
            </a: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the</a:t>
            </a: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hell</a:t>
            </a: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a:t>
            </a:r>
            <a:r>
              <a:rPr lang="zh-CN" alt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reward=-1)</a:t>
            </a:r>
            <a:endPar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31" name="Rectangle 130"/>
          <p:cNvSpPr/>
          <p:nvPr/>
        </p:nvSpPr>
        <p:spPr bwMode="auto">
          <a:xfrm>
            <a:off x="7759228" y="4542351"/>
            <a:ext cx="3850396" cy="171692"/>
          </a:xfrm>
          <a:prstGeom prst="rect">
            <a:avLst/>
          </a:prstGeom>
          <a:solidFill>
            <a:srgbClr val="00646E">
              <a:alpha val="26000"/>
            </a:srgbClr>
          </a:solidFill>
          <a:ln w="19050" cap="flat" cmpd="sng" algn="ctr">
            <a:noFill/>
            <a:prstDash val="solid"/>
            <a:miter lim="800000"/>
            <a:headEnd type="none" w="med" len="med"/>
            <a:tailEnd type="none" w="med" len="med"/>
          </a:ln>
          <a:effectLst/>
        </p:spPr>
        <p:txBody>
          <a:bodyPr wrap="square" lIns="0" tIns="0" rIns="0" bIns="0" numCol="1" spcCol="72000" rtlCol="0" anchor="ctr" anchorCtr="0">
            <a:noAutofit/>
          </a:bodyPr>
          <a:lstStyle/>
          <a:p>
            <a:pPr algn="ctr" defTabSz="913765" fontAlgn="auto">
              <a:spcBef>
                <a:spcPts val="0"/>
              </a:spcBef>
              <a:spcAft>
                <a:spcPts val="0"/>
              </a:spcAft>
              <a:buClr>
                <a:srgbClr val="879BAA"/>
              </a:buClr>
            </a:pPr>
            <a:r>
              <a:rPr lang="en-US" altLang="zh-CN" sz="1800" kern="100" dirty="0">
                <a:effectLst/>
                <a:latin typeface="Times New Roman" panose="02020603050405020304" pitchFamily="18" charset="0"/>
                <a:ea typeface="等线" panose="02010600030101010101" pitchFamily="2" charset="-122"/>
              </a:rPr>
              <a:t>specified_ greedy=0.9</a:t>
            </a:r>
            <a:endPar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130" name="Rectangle 129"/>
          <p:cNvSpPr/>
          <p:nvPr/>
        </p:nvSpPr>
        <p:spPr bwMode="auto">
          <a:xfrm>
            <a:off x="7759228" y="4746020"/>
            <a:ext cx="3850396" cy="171692"/>
          </a:xfrm>
          <a:prstGeom prst="rect">
            <a:avLst/>
          </a:prstGeom>
          <a:solidFill>
            <a:srgbClr val="00646E">
              <a:alpha val="26000"/>
            </a:srgbClr>
          </a:solidFill>
          <a:ln w="19050" cap="flat" cmpd="sng" algn="ctr">
            <a:noFill/>
            <a:prstDash val="solid"/>
            <a:miter lim="800000"/>
            <a:headEnd type="none" w="med" len="med"/>
            <a:tailEnd type="none" w="med" len="med"/>
          </a:ln>
          <a:effectLst/>
        </p:spPr>
        <p:txBody>
          <a:bodyPr wrap="square" lIns="0" tIns="0" rIns="0" bIns="0" numCol="1" spcCol="72000" rtlCol="0" anchor="ctr" anchorCtr="0">
            <a:noAutofit/>
          </a:bodyPr>
          <a:lstStyle/>
          <a:p>
            <a:pPr algn="ctr" defTabSz="913765" fontAlgn="auto">
              <a:spcBef>
                <a:spcPts val="0"/>
              </a:spcBef>
              <a:spcAft>
                <a:spcPts val="0"/>
              </a:spcAft>
              <a:buClr>
                <a:srgbClr val="879BAA"/>
              </a:buClr>
            </a:pPr>
            <a:r>
              <a:rPr lang="en-US" altLang="zh-CN" sz="1800" kern="100" dirty="0">
                <a:effectLst/>
                <a:latin typeface="Times New Roman" panose="02020603050405020304" pitchFamily="18" charset="0"/>
                <a:ea typeface="等线" panose="02010600030101010101" pitchFamily="2" charset="-122"/>
              </a:rPr>
              <a:t>learning Rate (</a:t>
            </a:r>
            <a:r>
              <a:rPr lang="zh-CN"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α</a:t>
            </a:r>
            <a:r>
              <a:rPr lang="en-US" altLang="zh-CN" sz="1800" kern="100" dirty="0">
                <a:effectLst/>
                <a:latin typeface="Times New Roman" panose="02020603050405020304" pitchFamily="18" charset="0"/>
                <a:ea typeface="等线" panose="02010600030101010101" pitchFamily="2" charset="-122"/>
              </a:rPr>
              <a:t>) = 0.01</a:t>
            </a:r>
            <a:endParaRPr lang="en-US" sz="1200" b="1" kern="0"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59" name="Rectangle 58"/>
          <p:cNvSpPr>
            <a:spLocks noChangeArrowheads="1"/>
          </p:cNvSpPr>
          <p:nvPr/>
        </p:nvSpPr>
        <p:spPr bwMode="auto">
          <a:xfrm>
            <a:off x="3449965" y="3204681"/>
            <a:ext cx="8263447" cy="910941"/>
          </a:xfrm>
          <a:prstGeom prst="rect">
            <a:avLst/>
          </a:prstGeom>
          <a:solidFill>
            <a:srgbClr val="879BAA"/>
          </a:solidFill>
          <a:ln w="19050" cap="flat" cmpd="sng" algn="ctr">
            <a:noFill/>
            <a:prstDash val="solid"/>
            <a:round/>
            <a:headEnd type="none" w="med" len="med"/>
            <a:tailEnd type="none" w="med" len="med"/>
          </a:ln>
          <a:effectLst/>
        </p:spPr>
        <p:txBody>
          <a:bodyPr wrap="square" lIns="107955" tIns="53978" rIns="107955" bIns="53978" numCol="1" spcCol="72000" rtlCol="0" anchor="b">
            <a:noAutofit/>
          </a:bodyPr>
          <a:lstStyle/>
          <a:p>
            <a:pPr>
              <a:spcBef>
                <a:spcPts val="0"/>
              </a:spcBef>
            </a:pPr>
            <a:endParaRPr lang="en-US" altLang="zh-CN" sz="1600" b="1" dirty="0">
              <a:solidFill>
                <a:schemeClr val="bg1"/>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60" name="Rectangle 59"/>
          <p:cNvSpPr>
            <a:spLocks noChangeArrowheads="1"/>
          </p:cNvSpPr>
          <p:nvPr/>
        </p:nvSpPr>
        <p:spPr bwMode="auto">
          <a:xfrm>
            <a:off x="6553915" y="3528006"/>
            <a:ext cx="2169252" cy="246221"/>
          </a:xfrm>
          <a:prstGeom prst="rect">
            <a:avLst/>
          </a:prstGeom>
          <a:noFill/>
          <a:ln w="9525" cap="flat" cmpd="sng" algn="ctr">
            <a:noFill/>
            <a:prstDash val="solid"/>
            <a:miter lim="800000"/>
            <a:headEnd type="none" w="sm" len="sm"/>
            <a:tailEnd type="none" w="sm" len="sm"/>
          </a:ln>
          <a:effectLst/>
          <a:extLst>
            <a:ext uri="{909E8E84-426E-40DD-AFC4-6F175D3DCCD1}">
              <a14:hiddenFill xmlns:a14="http://schemas.microsoft.com/office/drawing/2010/main">
                <a:solidFill>
                  <a:srgbClr val="DFE6ED">
                    <a:alpha val="28000"/>
                  </a:srgbClr>
                </a:solidFill>
              </a14:hiddenFill>
            </a:ext>
            <a:ext uri="{91240B29-F687-4F45-9708-019B960494DF}">
              <a14:hiddenLine xmlns:a14="http://schemas.microsoft.com/office/drawing/2010/main" w="9525">
                <a:solidFill>
                  <a:srgbClr val="00646E"/>
                </a:solidFill>
                <a:prstDash val="solid"/>
                <a:miter lim="800000"/>
                <a:headEnd type="none" w="sm" len="sm"/>
                <a:tailEnd type="none" w="sm" len="sm"/>
              </a14:hiddenLine>
            </a:ext>
          </a:extLst>
        </p:spPr>
        <p:txBody>
          <a:bodyPr wrap="square" lIns="0" tIns="0" rIns="0" bIns="0" anchor="ctr">
            <a:spAutoFit/>
          </a:bodyPr>
          <a:lstStyle/>
          <a:p>
            <a:pPr marL="0" lvl="1" algn="ctr" fontAlgn="auto">
              <a:spcBef>
                <a:spcPct val="20000"/>
              </a:spcBef>
              <a:spcAft>
                <a:spcPts val="0"/>
              </a:spcAft>
              <a:buClr>
                <a:srgbClr val="879BAA">
                  <a:lumMod val="100000"/>
                </a:srgbClr>
              </a:buClr>
              <a:buSzPct val="100000"/>
            </a:pPr>
            <a:r>
              <a:rPr lang="en-US" altLang="ja-JP"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run</a:t>
            </a:r>
            <a:r>
              <a:rPr lang="zh-CN" altLang="en-US"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for</a:t>
            </a:r>
            <a:r>
              <a:rPr lang="zh-CN" altLang="en-US"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100</a:t>
            </a:r>
            <a:r>
              <a:rPr lang="zh-CN" altLang="en-US"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 </a:t>
            </a:r>
            <a:r>
              <a:rPr lang="en-US" altLang="zh-CN"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rPr>
              <a:t>episode</a:t>
            </a:r>
            <a:endParaRPr lang="ja-JP" altLang="en-US" sz="1600" b="1" dirty="0">
              <a:solidFill>
                <a:srgbClr val="FFFFFF"/>
              </a:solidFill>
              <a:latin typeface="Siemens Sans Global" pitchFamily="2" charset="-122"/>
              <a:ea typeface="Siemens Sans Global" pitchFamily="2" charset="-122"/>
              <a:cs typeface="Siemens Sans Global" pitchFamily="2" charset="-122"/>
              <a:sym typeface="Siemens Sans Global" pitchFamily="2" charset="-122"/>
            </a:endParaRPr>
          </a:p>
        </p:txBody>
      </p:sp>
      <p:sp>
        <p:nvSpPr>
          <p:cNvPr id="20" name="Rectangle 19"/>
          <p:cNvSpPr/>
          <p:nvPr/>
        </p:nvSpPr>
        <p:spPr>
          <a:xfrm>
            <a:off x="629343" y="1773295"/>
            <a:ext cx="4185240" cy="15240"/>
          </a:xfrm>
          <a:prstGeom prst="rect">
            <a:avLst/>
          </a:prstGeom>
        </p:spPr>
        <p:txBody>
          <a:bodyPr wrap="square" lIns="0" tIns="0" rIns="0" bIns="0">
            <a:spAutoFit/>
          </a:bodyPr>
          <a:lstStyle/>
          <a:p>
            <a:pPr fontAlgn="auto">
              <a:spcBef>
                <a:spcPts val="0"/>
              </a:spcBef>
              <a:buClr>
                <a:srgbClr val="879BAA"/>
              </a:buClr>
            </a:pPr>
            <a:r>
              <a:rPr lang="zh-CN" altLang="en-US" sz="100" b="1" kern="0" dirty="0">
                <a:solidFill>
                  <a:srgbClr val="00646E"/>
                </a:solidFill>
                <a:latin typeface="Siemens Sans Global" pitchFamily="2" charset="-122"/>
                <a:ea typeface="Siemens Sans Global" pitchFamily="2" charset="-122"/>
                <a:cs typeface="Siemens Sans Global" pitchFamily="2" charset="-122"/>
                <a:sym typeface="Siemens Sans Global" pitchFamily="2" charset="-122"/>
              </a:rPr>
              <a:t>企业如何建立数字化时代的可持续竞争力：</a:t>
            </a:r>
            <a:endParaRPr lang="en-US" sz="100" b="1" kern="0" dirty="0">
              <a:solidFill>
                <a:srgbClr val="00646E"/>
              </a:solidFill>
              <a:latin typeface="Siemens Sans Global" pitchFamily="2" charset="-122"/>
              <a:ea typeface="Siemens Sans Global" pitchFamily="2" charset="-122"/>
              <a:cs typeface="Siemens Sans Global" pitchFamily="2" charset="-122"/>
              <a:sym typeface="Siemens Sans Global" pitchFamily="2" charset="-122"/>
            </a:endParaRPr>
          </a:p>
        </p:txBody>
      </p:sp>
      <p:grpSp>
        <p:nvGrpSpPr>
          <p:cNvPr id="152" name="Group 151"/>
          <p:cNvGrpSpPr/>
          <p:nvPr/>
        </p:nvGrpSpPr>
        <p:grpSpPr>
          <a:xfrm>
            <a:off x="2651868" y="2378274"/>
            <a:ext cx="404034" cy="486277"/>
            <a:chOff x="8459928" y="4446183"/>
            <a:chExt cx="404203" cy="486480"/>
          </a:xfrm>
        </p:grpSpPr>
        <p:grpSp>
          <p:nvGrpSpPr>
            <p:cNvPr id="170" name="Group 169"/>
            <p:cNvGrpSpPr>
              <a:grpSpLocks noChangeAspect="1"/>
            </p:cNvGrpSpPr>
            <p:nvPr/>
          </p:nvGrpSpPr>
          <p:grpSpPr>
            <a:xfrm>
              <a:off x="8657307" y="4446183"/>
              <a:ext cx="206824" cy="206039"/>
              <a:chOff x="9202372" y="3942139"/>
              <a:chExt cx="592053" cy="589665"/>
            </a:xfrm>
            <a:solidFill>
              <a:srgbClr val="879BAA"/>
            </a:solidFill>
          </p:grpSpPr>
          <p:sp>
            <p:nvSpPr>
              <p:cNvPr id="182" name="Freeform 124"/>
              <p:cNvSpPr>
                <a:spLocks noChangeAspect="1" noEditPoints="1"/>
              </p:cNvSpPr>
              <p:nvPr/>
            </p:nvSpPr>
            <p:spPr bwMode="auto">
              <a:xfrm>
                <a:off x="9202372" y="3942139"/>
                <a:ext cx="59684" cy="93107"/>
              </a:xfrm>
              <a:custGeom>
                <a:avLst/>
                <a:gdLst/>
                <a:ahLst/>
                <a:cxnLst>
                  <a:cxn ang="0">
                    <a:pos x="49" y="31"/>
                  </a:cxn>
                  <a:cxn ang="0">
                    <a:pos x="49" y="44"/>
                  </a:cxn>
                  <a:cxn ang="0">
                    <a:pos x="43" y="65"/>
                  </a:cxn>
                  <a:cxn ang="0">
                    <a:pos x="24" y="75"/>
                  </a:cxn>
                  <a:cxn ang="0">
                    <a:pos x="13" y="72"/>
                  </a:cxn>
                  <a:cxn ang="0">
                    <a:pos x="4" y="61"/>
                  </a:cxn>
                  <a:cxn ang="0">
                    <a:pos x="0" y="44"/>
                  </a:cxn>
                  <a:cxn ang="0">
                    <a:pos x="0" y="31"/>
                  </a:cxn>
                  <a:cxn ang="0">
                    <a:pos x="6" y="10"/>
                  </a:cxn>
                  <a:cxn ang="0">
                    <a:pos x="24" y="0"/>
                  </a:cxn>
                  <a:cxn ang="0">
                    <a:pos x="36" y="3"/>
                  </a:cxn>
                  <a:cxn ang="0">
                    <a:pos x="45" y="14"/>
                  </a:cxn>
                  <a:cxn ang="0">
                    <a:pos x="49" y="31"/>
                  </a:cxn>
                  <a:cxn ang="0">
                    <a:pos x="38" y="31"/>
                  </a:cxn>
                  <a:cxn ang="0">
                    <a:pos x="33" y="15"/>
                  </a:cxn>
                  <a:cxn ang="0">
                    <a:pos x="24" y="11"/>
                  </a:cxn>
                  <a:cxn ang="0">
                    <a:pos x="16" y="15"/>
                  </a:cxn>
                  <a:cxn ang="0">
                    <a:pos x="11" y="31"/>
                  </a:cxn>
                  <a:cxn ang="0">
                    <a:pos x="11" y="44"/>
                  </a:cxn>
                  <a:cxn ang="0">
                    <a:pos x="16" y="60"/>
                  </a:cxn>
                  <a:cxn ang="0">
                    <a:pos x="24" y="64"/>
                  </a:cxn>
                  <a:cxn ang="0">
                    <a:pos x="33" y="60"/>
                  </a:cxn>
                  <a:cxn ang="0">
                    <a:pos x="38" y="44"/>
                  </a:cxn>
                  <a:cxn ang="0">
                    <a:pos x="38" y="31"/>
                  </a:cxn>
                </a:cxnLst>
                <a:rect l="0" t="0" r="r" b="b"/>
                <a:pathLst>
                  <a:path w="49" h="75">
                    <a:moveTo>
                      <a:pt x="49" y="31"/>
                    </a:moveTo>
                    <a:cubicBezTo>
                      <a:pt x="49" y="44"/>
                      <a:pt x="49" y="44"/>
                      <a:pt x="49" y="44"/>
                    </a:cubicBezTo>
                    <a:cubicBezTo>
                      <a:pt x="49" y="51"/>
                      <a:pt x="47" y="58"/>
                      <a:pt x="43" y="65"/>
                    </a:cubicBezTo>
                    <a:cubicBezTo>
                      <a:pt x="39" y="72"/>
                      <a:pt x="32" y="75"/>
                      <a:pt x="24"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0" y="3"/>
                      <a:pt x="16" y="0"/>
                      <a:pt x="24" y="0"/>
                    </a:cubicBezTo>
                    <a:cubicBezTo>
                      <a:pt x="29" y="0"/>
                      <a:pt x="33" y="1"/>
                      <a:pt x="36" y="3"/>
                    </a:cubicBezTo>
                    <a:cubicBezTo>
                      <a:pt x="39" y="5"/>
                      <a:pt x="42" y="8"/>
                      <a:pt x="45" y="14"/>
                    </a:cubicBezTo>
                    <a:cubicBezTo>
                      <a:pt x="48" y="19"/>
                      <a:pt x="49" y="25"/>
                      <a:pt x="49" y="31"/>
                    </a:cubicBezTo>
                    <a:close/>
                    <a:moveTo>
                      <a:pt x="38" y="31"/>
                    </a:moveTo>
                    <a:cubicBezTo>
                      <a:pt x="38" y="25"/>
                      <a:pt x="36" y="20"/>
                      <a:pt x="33" y="15"/>
                    </a:cubicBezTo>
                    <a:cubicBezTo>
                      <a:pt x="31" y="12"/>
                      <a:pt x="28" y="11"/>
                      <a:pt x="24" y="11"/>
                    </a:cubicBezTo>
                    <a:cubicBezTo>
                      <a:pt x="21" y="11"/>
                      <a:pt x="18" y="12"/>
                      <a:pt x="16" y="15"/>
                    </a:cubicBezTo>
                    <a:cubicBezTo>
                      <a:pt x="13" y="20"/>
                      <a:pt x="11" y="25"/>
                      <a:pt x="11" y="31"/>
                    </a:cubicBezTo>
                    <a:cubicBezTo>
                      <a:pt x="11" y="44"/>
                      <a:pt x="11" y="44"/>
                      <a:pt x="11" y="44"/>
                    </a:cubicBezTo>
                    <a:cubicBezTo>
                      <a:pt x="11" y="50"/>
                      <a:pt x="13" y="55"/>
                      <a:pt x="16" y="60"/>
                    </a:cubicBezTo>
                    <a:cubicBezTo>
                      <a:pt x="18" y="63"/>
                      <a:pt x="21" y="64"/>
                      <a:pt x="24" y="64"/>
                    </a:cubicBezTo>
                    <a:cubicBezTo>
                      <a:pt x="28" y="64"/>
                      <a:pt x="31" y="62"/>
                      <a:pt x="33" y="60"/>
                    </a:cubicBezTo>
                    <a:cubicBezTo>
                      <a:pt x="36"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3" name="Freeform 125"/>
              <p:cNvSpPr>
                <a:spLocks noChangeAspect="1"/>
              </p:cNvSpPr>
              <p:nvPr/>
            </p:nvSpPr>
            <p:spPr bwMode="auto">
              <a:xfrm>
                <a:off x="9290703" y="3942139"/>
                <a:ext cx="62070" cy="90719"/>
              </a:xfrm>
              <a:custGeom>
                <a:avLst/>
                <a:gdLst/>
                <a:ahLst/>
                <a:cxnLst>
                  <a:cxn ang="0">
                    <a:pos x="30" y="0"/>
                  </a:cxn>
                  <a:cxn ang="0">
                    <a:pos x="30" y="62"/>
                  </a:cxn>
                  <a:cxn ang="0">
                    <a:pos x="42" y="62"/>
                  </a:cxn>
                  <a:cxn ang="0">
                    <a:pos x="48" y="64"/>
                  </a:cxn>
                  <a:cxn ang="0">
                    <a:pos x="50" y="68"/>
                  </a:cxn>
                  <a:cxn ang="0">
                    <a:pos x="48" y="72"/>
                  </a:cxn>
                  <a:cxn ang="0">
                    <a:pos x="42" y="74"/>
                  </a:cxn>
                  <a:cxn ang="0">
                    <a:pos x="7" y="74"/>
                  </a:cxn>
                  <a:cxn ang="0">
                    <a:pos x="2" y="72"/>
                  </a:cxn>
                  <a:cxn ang="0">
                    <a:pos x="0" y="68"/>
                  </a:cxn>
                  <a:cxn ang="0">
                    <a:pos x="2"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50" h="74">
                    <a:moveTo>
                      <a:pt x="30" y="0"/>
                    </a:moveTo>
                    <a:cubicBezTo>
                      <a:pt x="30" y="62"/>
                      <a:pt x="30" y="62"/>
                      <a:pt x="30"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7" y="74"/>
                      <a:pt x="7" y="74"/>
                      <a:pt x="7" y="74"/>
                    </a:cubicBezTo>
                    <a:cubicBezTo>
                      <a:pt x="5" y="74"/>
                      <a:pt x="3" y="73"/>
                      <a:pt x="2" y="72"/>
                    </a:cubicBezTo>
                    <a:cubicBezTo>
                      <a:pt x="0" y="71"/>
                      <a:pt x="0" y="70"/>
                      <a:pt x="0" y="68"/>
                    </a:cubicBezTo>
                    <a:cubicBezTo>
                      <a:pt x="0" y="66"/>
                      <a:pt x="0" y="65"/>
                      <a:pt x="2"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4" y="18"/>
                      <a:pt x="2" y="17"/>
                      <a:pt x="1" y="16"/>
                    </a:cubicBezTo>
                    <a:cubicBezTo>
                      <a:pt x="0" y="15"/>
                      <a:pt x="0" y="14"/>
                      <a:pt x="0" y="12"/>
                    </a:cubicBezTo>
                    <a:cubicBezTo>
                      <a:pt x="0" y="10"/>
                      <a:pt x="0" y="9"/>
                      <a:pt x="1" y="8"/>
                    </a:cubicBezTo>
                    <a:cubicBezTo>
                      <a:pt x="2" y="7"/>
                      <a:pt x="3" y="7"/>
                      <a:pt x="6" y="6"/>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4" name="Freeform 126"/>
              <p:cNvSpPr>
                <a:spLocks noChangeAspect="1"/>
              </p:cNvSpPr>
              <p:nvPr/>
            </p:nvSpPr>
            <p:spPr bwMode="auto">
              <a:xfrm>
                <a:off x="9379033" y="3942139"/>
                <a:ext cx="62070" cy="90719"/>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5" y="18"/>
                  </a:cxn>
                  <a:cxn ang="0">
                    <a:pos x="1"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7" y="18"/>
                      <a:pt x="6" y="18"/>
                      <a:pt x="5" y="18"/>
                    </a:cubicBezTo>
                    <a:cubicBezTo>
                      <a:pt x="4" y="18"/>
                      <a:pt x="3" y="17"/>
                      <a:pt x="1" y="16"/>
                    </a:cubicBezTo>
                    <a:cubicBezTo>
                      <a:pt x="0" y="15"/>
                      <a:pt x="0" y="14"/>
                      <a:pt x="0" y="12"/>
                    </a:cubicBezTo>
                    <a:cubicBezTo>
                      <a:pt x="0" y="10"/>
                      <a:pt x="0" y="9"/>
                      <a:pt x="1" y="8"/>
                    </a:cubicBezTo>
                    <a:cubicBezTo>
                      <a:pt x="2" y="7"/>
                      <a:pt x="3"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5" name="Freeform 127"/>
              <p:cNvSpPr>
                <a:spLocks noChangeAspect="1" noEditPoints="1"/>
              </p:cNvSpPr>
              <p:nvPr/>
            </p:nvSpPr>
            <p:spPr bwMode="auto">
              <a:xfrm>
                <a:off x="9467362" y="3942139"/>
                <a:ext cx="62070" cy="93107"/>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7"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8" y="58"/>
                      <a:pt x="43" y="65"/>
                    </a:cubicBezTo>
                    <a:cubicBezTo>
                      <a:pt x="39" y="72"/>
                      <a:pt x="33" y="75"/>
                      <a:pt x="25"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40" y="5"/>
                      <a:pt x="43" y="8"/>
                      <a:pt x="45" y="14"/>
                    </a:cubicBezTo>
                    <a:cubicBezTo>
                      <a:pt x="48" y="19"/>
                      <a:pt x="50" y="25"/>
                      <a:pt x="50" y="31"/>
                    </a:cubicBezTo>
                    <a:close/>
                    <a:moveTo>
                      <a:pt x="38" y="31"/>
                    </a:moveTo>
                    <a:cubicBezTo>
                      <a:pt x="38" y="25"/>
                      <a:pt x="37" y="20"/>
                      <a:pt x="33" y="15"/>
                    </a:cubicBezTo>
                    <a:cubicBezTo>
                      <a:pt x="31" y="12"/>
                      <a:pt x="28" y="11"/>
                      <a:pt x="25" y="11"/>
                    </a:cubicBezTo>
                    <a:cubicBezTo>
                      <a:pt x="21" y="11"/>
                      <a:pt x="19" y="12"/>
                      <a:pt x="16" y="15"/>
                    </a:cubicBezTo>
                    <a:cubicBezTo>
                      <a:pt x="13" y="20"/>
                      <a:pt x="11" y="25"/>
                      <a:pt x="11" y="31"/>
                    </a:cubicBezTo>
                    <a:cubicBezTo>
                      <a:pt x="11" y="44"/>
                      <a:pt x="11" y="44"/>
                      <a:pt x="11" y="44"/>
                    </a:cubicBezTo>
                    <a:cubicBezTo>
                      <a:pt x="11" y="50"/>
                      <a:pt x="13" y="55"/>
                      <a:pt x="17" y="60"/>
                    </a:cubicBezTo>
                    <a:cubicBezTo>
                      <a:pt x="19" y="63"/>
                      <a:pt x="21" y="64"/>
                      <a:pt x="25" y="64"/>
                    </a:cubicBezTo>
                    <a:cubicBezTo>
                      <a:pt x="28" y="64"/>
                      <a:pt x="31" y="62"/>
                      <a:pt x="33" y="60"/>
                    </a:cubicBezTo>
                    <a:cubicBezTo>
                      <a:pt x="37"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6" name="Freeform 128"/>
              <p:cNvSpPr>
                <a:spLocks noChangeAspect="1"/>
              </p:cNvSpPr>
              <p:nvPr/>
            </p:nvSpPr>
            <p:spPr bwMode="auto">
              <a:xfrm>
                <a:off x="9555694" y="3942139"/>
                <a:ext cx="62070" cy="90719"/>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6" y="18"/>
                  </a:cxn>
                  <a:cxn ang="0">
                    <a:pos x="2"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8" y="18"/>
                      <a:pt x="6" y="18"/>
                      <a:pt x="6" y="18"/>
                    </a:cubicBezTo>
                    <a:cubicBezTo>
                      <a:pt x="4" y="18"/>
                      <a:pt x="3" y="17"/>
                      <a:pt x="2" y="16"/>
                    </a:cubicBezTo>
                    <a:cubicBezTo>
                      <a:pt x="1" y="15"/>
                      <a:pt x="0" y="14"/>
                      <a:pt x="0" y="12"/>
                    </a:cubicBezTo>
                    <a:cubicBezTo>
                      <a:pt x="0" y="10"/>
                      <a:pt x="1" y="9"/>
                      <a:pt x="1" y="8"/>
                    </a:cubicBezTo>
                    <a:cubicBezTo>
                      <a:pt x="2" y="7"/>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7" name="Freeform 129"/>
              <p:cNvSpPr>
                <a:spLocks noChangeAspect="1"/>
              </p:cNvSpPr>
              <p:nvPr/>
            </p:nvSpPr>
            <p:spPr bwMode="auto">
              <a:xfrm>
                <a:off x="9644023" y="3942139"/>
                <a:ext cx="62070" cy="90719"/>
              </a:xfrm>
              <a:custGeom>
                <a:avLst/>
                <a:gdLst/>
                <a:ahLst/>
                <a:cxnLst>
                  <a:cxn ang="0">
                    <a:pos x="31" y="0"/>
                  </a:cxn>
                  <a:cxn ang="0">
                    <a:pos x="31" y="62"/>
                  </a:cxn>
                  <a:cxn ang="0">
                    <a:pos x="43" y="62"/>
                  </a:cxn>
                  <a:cxn ang="0">
                    <a:pos x="48" y="64"/>
                  </a:cxn>
                  <a:cxn ang="0">
                    <a:pos x="50" y="68"/>
                  </a:cxn>
                  <a:cxn ang="0">
                    <a:pos x="48" y="72"/>
                  </a:cxn>
                  <a:cxn ang="0">
                    <a:pos x="43" y="74"/>
                  </a:cxn>
                  <a:cxn ang="0">
                    <a:pos x="8" y="74"/>
                  </a:cxn>
                  <a:cxn ang="0">
                    <a:pos x="2" y="72"/>
                  </a:cxn>
                  <a:cxn ang="0">
                    <a:pos x="0" y="68"/>
                  </a:cxn>
                  <a:cxn ang="0">
                    <a:pos x="2" y="64"/>
                  </a:cxn>
                  <a:cxn ang="0">
                    <a:pos x="8" y="62"/>
                  </a:cxn>
                  <a:cxn ang="0">
                    <a:pos x="20" y="62"/>
                  </a:cxn>
                  <a:cxn ang="0">
                    <a:pos x="20" y="15"/>
                  </a:cxn>
                  <a:cxn ang="0">
                    <a:pos x="9" y="17"/>
                  </a:cxn>
                  <a:cxn ang="0">
                    <a:pos x="6" y="18"/>
                  </a:cxn>
                  <a:cxn ang="0">
                    <a:pos x="2" y="16"/>
                  </a:cxn>
                  <a:cxn ang="0">
                    <a:pos x="0" y="12"/>
                  </a:cxn>
                  <a:cxn ang="0">
                    <a:pos x="2" y="8"/>
                  </a:cxn>
                  <a:cxn ang="0">
                    <a:pos x="6" y="6"/>
                  </a:cxn>
                  <a:cxn ang="0">
                    <a:pos x="31" y="0"/>
                  </a:cxn>
                </a:cxnLst>
                <a:rect l="0" t="0" r="r" b="b"/>
                <a:pathLst>
                  <a:path w="50" h="74">
                    <a:moveTo>
                      <a:pt x="31" y="0"/>
                    </a:moveTo>
                    <a:cubicBezTo>
                      <a:pt x="31" y="62"/>
                      <a:pt x="31" y="62"/>
                      <a:pt x="31" y="62"/>
                    </a:cubicBezTo>
                    <a:cubicBezTo>
                      <a:pt x="43" y="62"/>
                      <a:pt x="43" y="62"/>
                      <a:pt x="43" y="62"/>
                    </a:cubicBezTo>
                    <a:cubicBezTo>
                      <a:pt x="45" y="62"/>
                      <a:pt x="47" y="63"/>
                      <a:pt x="48" y="64"/>
                    </a:cubicBezTo>
                    <a:cubicBezTo>
                      <a:pt x="50" y="65"/>
                      <a:pt x="50" y="66"/>
                      <a:pt x="50" y="68"/>
                    </a:cubicBezTo>
                    <a:cubicBezTo>
                      <a:pt x="50" y="70"/>
                      <a:pt x="50" y="71"/>
                      <a:pt x="48" y="72"/>
                    </a:cubicBezTo>
                    <a:cubicBezTo>
                      <a:pt x="47" y="73"/>
                      <a:pt x="45" y="74"/>
                      <a:pt x="43"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20" y="62"/>
                      <a:pt x="20" y="62"/>
                      <a:pt x="20" y="62"/>
                    </a:cubicBezTo>
                    <a:cubicBezTo>
                      <a:pt x="20" y="15"/>
                      <a:pt x="20" y="15"/>
                      <a:pt x="20" y="15"/>
                    </a:cubicBezTo>
                    <a:cubicBezTo>
                      <a:pt x="9" y="17"/>
                      <a:pt x="9" y="17"/>
                      <a:pt x="9" y="17"/>
                    </a:cubicBezTo>
                    <a:cubicBezTo>
                      <a:pt x="8" y="18"/>
                      <a:pt x="7" y="18"/>
                      <a:pt x="6" y="18"/>
                    </a:cubicBezTo>
                    <a:cubicBezTo>
                      <a:pt x="4" y="18"/>
                      <a:pt x="3" y="17"/>
                      <a:pt x="2" y="16"/>
                    </a:cubicBezTo>
                    <a:cubicBezTo>
                      <a:pt x="1" y="15"/>
                      <a:pt x="0" y="14"/>
                      <a:pt x="0" y="12"/>
                    </a:cubicBezTo>
                    <a:cubicBezTo>
                      <a:pt x="0" y="10"/>
                      <a:pt x="1" y="9"/>
                      <a:pt x="2" y="8"/>
                    </a:cubicBezTo>
                    <a:cubicBezTo>
                      <a:pt x="2" y="7"/>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8" name="Freeform 130"/>
              <p:cNvSpPr>
                <a:spLocks noChangeAspect="1" noEditPoints="1"/>
              </p:cNvSpPr>
              <p:nvPr/>
            </p:nvSpPr>
            <p:spPr bwMode="auto">
              <a:xfrm>
                <a:off x="9732355" y="3942139"/>
                <a:ext cx="62070" cy="93107"/>
              </a:xfrm>
              <a:custGeom>
                <a:avLst/>
                <a:gdLst/>
                <a:ahLst/>
                <a:cxnLst>
                  <a:cxn ang="0">
                    <a:pos x="50" y="31"/>
                  </a:cxn>
                  <a:cxn ang="0">
                    <a:pos x="50" y="44"/>
                  </a:cxn>
                  <a:cxn ang="0">
                    <a:pos x="44" y="65"/>
                  </a:cxn>
                  <a:cxn ang="0">
                    <a:pos x="25" y="75"/>
                  </a:cxn>
                  <a:cxn ang="0">
                    <a:pos x="14" y="72"/>
                  </a:cxn>
                  <a:cxn ang="0">
                    <a:pos x="5" y="61"/>
                  </a:cxn>
                  <a:cxn ang="0">
                    <a:pos x="0" y="44"/>
                  </a:cxn>
                  <a:cxn ang="0">
                    <a:pos x="0" y="31"/>
                  </a:cxn>
                  <a:cxn ang="0">
                    <a:pos x="7" y="10"/>
                  </a:cxn>
                  <a:cxn ang="0">
                    <a:pos x="25" y="0"/>
                  </a:cxn>
                  <a:cxn ang="0">
                    <a:pos x="37" y="3"/>
                  </a:cxn>
                  <a:cxn ang="0">
                    <a:pos x="46" y="14"/>
                  </a:cxn>
                  <a:cxn ang="0">
                    <a:pos x="50" y="31"/>
                  </a:cxn>
                  <a:cxn ang="0">
                    <a:pos x="39" y="31"/>
                  </a:cxn>
                  <a:cxn ang="0">
                    <a:pos x="34" y="15"/>
                  </a:cxn>
                  <a:cxn ang="0">
                    <a:pos x="25" y="11"/>
                  </a:cxn>
                  <a:cxn ang="0">
                    <a:pos x="17" y="15"/>
                  </a:cxn>
                  <a:cxn ang="0">
                    <a:pos x="12" y="31"/>
                  </a:cxn>
                  <a:cxn ang="0">
                    <a:pos x="12" y="44"/>
                  </a:cxn>
                  <a:cxn ang="0">
                    <a:pos x="17" y="60"/>
                  </a:cxn>
                  <a:cxn ang="0">
                    <a:pos x="25" y="64"/>
                  </a:cxn>
                  <a:cxn ang="0">
                    <a:pos x="34" y="60"/>
                  </a:cxn>
                  <a:cxn ang="0">
                    <a:pos x="39" y="44"/>
                  </a:cxn>
                  <a:cxn ang="0">
                    <a:pos x="39" y="31"/>
                  </a:cxn>
                </a:cxnLst>
                <a:rect l="0" t="0" r="r" b="b"/>
                <a:pathLst>
                  <a:path w="50" h="75">
                    <a:moveTo>
                      <a:pt x="50" y="31"/>
                    </a:moveTo>
                    <a:cubicBezTo>
                      <a:pt x="50" y="44"/>
                      <a:pt x="50" y="44"/>
                      <a:pt x="50" y="44"/>
                    </a:cubicBezTo>
                    <a:cubicBezTo>
                      <a:pt x="50" y="51"/>
                      <a:pt x="48" y="58"/>
                      <a:pt x="44" y="65"/>
                    </a:cubicBezTo>
                    <a:cubicBezTo>
                      <a:pt x="40" y="72"/>
                      <a:pt x="33" y="75"/>
                      <a:pt x="25" y="75"/>
                    </a:cubicBezTo>
                    <a:cubicBezTo>
                      <a:pt x="21" y="75"/>
                      <a:pt x="17" y="74"/>
                      <a:pt x="14" y="72"/>
                    </a:cubicBezTo>
                    <a:cubicBezTo>
                      <a:pt x="11" y="70"/>
                      <a:pt x="8" y="66"/>
                      <a:pt x="5" y="61"/>
                    </a:cubicBezTo>
                    <a:cubicBezTo>
                      <a:pt x="2" y="56"/>
                      <a:pt x="0" y="50"/>
                      <a:pt x="0" y="44"/>
                    </a:cubicBezTo>
                    <a:cubicBezTo>
                      <a:pt x="0" y="31"/>
                      <a:pt x="0" y="31"/>
                      <a:pt x="0" y="31"/>
                    </a:cubicBezTo>
                    <a:cubicBezTo>
                      <a:pt x="0" y="24"/>
                      <a:pt x="3" y="17"/>
                      <a:pt x="7" y="10"/>
                    </a:cubicBezTo>
                    <a:cubicBezTo>
                      <a:pt x="11" y="3"/>
                      <a:pt x="17" y="0"/>
                      <a:pt x="25" y="0"/>
                    </a:cubicBezTo>
                    <a:cubicBezTo>
                      <a:pt x="30" y="0"/>
                      <a:pt x="34" y="1"/>
                      <a:pt x="37" y="3"/>
                    </a:cubicBezTo>
                    <a:cubicBezTo>
                      <a:pt x="40" y="5"/>
                      <a:pt x="43" y="8"/>
                      <a:pt x="46" y="14"/>
                    </a:cubicBezTo>
                    <a:cubicBezTo>
                      <a:pt x="49" y="19"/>
                      <a:pt x="50" y="25"/>
                      <a:pt x="50" y="31"/>
                    </a:cubicBezTo>
                    <a:close/>
                    <a:moveTo>
                      <a:pt x="39" y="31"/>
                    </a:moveTo>
                    <a:cubicBezTo>
                      <a:pt x="39" y="25"/>
                      <a:pt x="37" y="20"/>
                      <a:pt x="34" y="15"/>
                    </a:cubicBezTo>
                    <a:cubicBezTo>
                      <a:pt x="32" y="12"/>
                      <a:pt x="29" y="11"/>
                      <a:pt x="25" y="11"/>
                    </a:cubicBezTo>
                    <a:cubicBezTo>
                      <a:pt x="22" y="11"/>
                      <a:pt x="19" y="12"/>
                      <a:pt x="17" y="15"/>
                    </a:cubicBezTo>
                    <a:cubicBezTo>
                      <a:pt x="14" y="20"/>
                      <a:pt x="12" y="25"/>
                      <a:pt x="12" y="31"/>
                    </a:cubicBezTo>
                    <a:cubicBezTo>
                      <a:pt x="12" y="44"/>
                      <a:pt x="12" y="44"/>
                      <a:pt x="12" y="44"/>
                    </a:cubicBezTo>
                    <a:cubicBezTo>
                      <a:pt x="12" y="50"/>
                      <a:pt x="14" y="55"/>
                      <a:pt x="17" y="60"/>
                    </a:cubicBezTo>
                    <a:cubicBezTo>
                      <a:pt x="19" y="63"/>
                      <a:pt x="22" y="64"/>
                      <a:pt x="25" y="64"/>
                    </a:cubicBezTo>
                    <a:cubicBezTo>
                      <a:pt x="29" y="64"/>
                      <a:pt x="32" y="62"/>
                      <a:pt x="34" y="60"/>
                    </a:cubicBezTo>
                    <a:cubicBezTo>
                      <a:pt x="37" y="55"/>
                      <a:pt x="39" y="50"/>
                      <a:pt x="39" y="44"/>
                    </a:cubicBezTo>
                    <a:lnTo>
                      <a:pt x="39"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89" name="Freeform 131"/>
              <p:cNvSpPr>
                <a:spLocks noChangeAspect="1"/>
              </p:cNvSpPr>
              <p:nvPr/>
            </p:nvSpPr>
            <p:spPr bwMode="auto">
              <a:xfrm>
                <a:off x="9202372" y="4063891"/>
                <a:ext cx="59684" cy="93107"/>
              </a:xfrm>
              <a:custGeom>
                <a:avLst/>
                <a:gdLst/>
                <a:ahLst/>
                <a:cxnLst>
                  <a:cxn ang="0">
                    <a:pos x="30" y="0"/>
                  </a:cxn>
                  <a:cxn ang="0">
                    <a:pos x="30" y="63"/>
                  </a:cxn>
                  <a:cxn ang="0">
                    <a:pos x="42" y="63"/>
                  </a:cxn>
                  <a:cxn ang="0">
                    <a:pos x="48" y="65"/>
                  </a:cxn>
                  <a:cxn ang="0">
                    <a:pos x="49" y="69"/>
                  </a:cxn>
                  <a:cxn ang="0">
                    <a:pos x="48" y="73"/>
                  </a:cxn>
                  <a:cxn ang="0">
                    <a:pos x="42" y="74"/>
                  </a:cxn>
                  <a:cxn ang="0">
                    <a:pos x="7" y="74"/>
                  </a:cxn>
                  <a:cxn ang="0">
                    <a:pos x="1" y="73"/>
                  </a:cxn>
                  <a:cxn ang="0">
                    <a:pos x="0" y="69"/>
                  </a:cxn>
                  <a:cxn ang="0">
                    <a:pos x="1" y="65"/>
                  </a:cxn>
                  <a:cxn ang="0">
                    <a:pos x="7" y="63"/>
                  </a:cxn>
                  <a:cxn ang="0">
                    <a:pos x="19" y="63"/>
                  </a:cxn>
                  <a:cxn ang="0">
                    <a:pos x="19" y="15"/>
                  </a:cxn>
                  <a:cxn ang="0">
                    <a:pos x="9" y="18"/>
                  </a:cxn>
                  <a:cxn ang="0">
                    <a:pos x="5" y="19"/>
                  </a:cxn>
                  <a:cxn ang="0">
                    <a:pos x="1" y="17"/>
                  </a:cxn>
                  <a:cxn ang="0">
                    <a:pos x="0" y="13"/>
                  </a:cxn>
                  <a:cxn ang="0">
                    <a:pos x="1" y="9"/>
                  </a:cxn>
                  <a:cxn ang="0">
                    <a:pos x="6" y="7"/>
                  </a:cxn>
                  <a:cxn ang="0">
                    <a:pos x="30" y="0"/>
                  </a:cxn>
                </a:cxnLst>
                <a:rect l="0" t="0" r="r" b="b"/>
                <a:pathLst>
                  <a:path w="49" h="74">
                    <a:moveTo>
                      <a:pt x="30" y="0"/>
                    </a:moveTo>
                    <a:cubicBezTo>
                      <a:pt x="30" y="63"/>
                      <a:pt x="30" y="63"/>
                      <a:pt x="30" y="63"/>
                    </a:cubicBezTo>
                    <a:cubicBezTo>
                      <a:pt x="42" y="63"/>
                      <a:pt x="42" y="63"/>
                      <a:pt x="42" y="63"/>
                    </a:cubicBezTo>
                    <a:cubicBezTo>
                      <a:pt x="44" y="63"/>
                      <a:pt x="46" y="63"/>
                      <a:pt x="48" y="65"/>
                    </a:cubicBezTo>
                    <a:cubicBezTo>
                      <a:pt x="49" y="66"/>
                      <a:pt x="49" y="67"/>
                      <a:pt x="49" y="69"/>
                    </a:cubicBezTo>
                    <a:cubicBezTo>
                      <a:pt x="49" y="70"/>
                      <a:pt x="49" y="72"/>
                      <a:pt x="48" y="73"/>
                    </a:cubicBezTo>
                    <a:cubicBezTo>
                      <a:pt x="46" y="74"/>
                      <a:pt x="44" y="74"/>
                      <a:pt x="42" y="74"/>
                    </a:cubicBezTo>
                    <a:cubicBezTo>
                      <a:pt x="7" y="74"/>
                      <a:pt x="7" y="74"/>
                      <a:pt x="7" y="74"/>
                    </a:cubicBezTo>
                    <a:cubicBezTo>
                      <a:pt x="5" y="74"/>
                      <a:pt x="3" y="74"/>
                      <a:pt x="1" y="73"/>
                    </a:cubicBezTo>
                    <a:cubicBezTo>
                      <a:pt x="0" y="72"/>
                      <a:pt x="0" y="70"/>
                      <a:pt x="0" y="69"/>
                    </a:cubicBezTo>
                    <a:cubicBezTo>
                      <a:pt x="0" y="67"/>
                      <a:pt x="0" y="66"/>
                      <a:pt x="1" y="65"/>
                    </a:cubicBezTo>
                    <a:cubicBezTo>
                      <a:pt x="3" y="63"/>
                      <a:pt x="5" y="63"/>
                      <a:pt x="7" y="63"/>
                    </a:cubicBezTo>
                    <a:cubicBezTo>
                      <a:pt x="19" y="63"/>
                      <a:pt x="19" y="63"/>
                      <a:pt x="19" y="63"/>
                    </a:cubicBezTo>
                    <a:cubicBezTo>
                      <a:pt x="19" y="15"/>
                      <a:pt x="19" y="15"/>
                      <a:pt x="19" y="15"/>
                    </a:cubicBezTo>
                    <a:cubicBezTo>
                      <a:pt x="9" y="18"/>
                      <a:pt x="9" y="18"/>
                      <a:pt x="9" y="18"/>
                    </a:cubicBezTo>
                    <a:cubicBezTo>
                      <a:pt x="7" y="18"/>
                      <a:pt x="6" y="19"/>
                      <a:pt x="5" y="19"/>
                    </a:cubicBezTo>
                    <a:cubicBezTo>
                      <a:pt x="3" y="19"/>
                      <a:pt x="2" y="18"/>
                      <a:pt x="1" y="17"/>
                    </a:cubicBezTo>
                    <a:cubicBezTo>
                      <a:pt x="0" y="16"/>
                      <a:pt x="0" y="14"/>
                      <a:pt x="0" y="13"/>
                    </a:cubicBezTo>
                    <a:cubicBezTo>
                      <a:pt x="0" y="11"/>
                      <a:pt x="0" y="10"/>
                      <a:pt x="1" y="9"/>
                    </a:cubicBezTo>
                    <a:cubicBezTo>
                      <a:pt x="2" y="8"/>
                      <a:pt x="3" y="7"/>
                      <a:pt x="6" y="7"/>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0" name="Freeform 132"/>
              <p:cNvSpPr>
                <a:spLocks noChangeAspect="1" noEditPoints="1"/>
              </p:cNvSpPr>
              <p:nvPr/>
            </p:nvSpPr>
            <p:spPr bwMode="auto">
              <a:xfrm>
                <a:off x="9290703" y="4063891"/>
                <a:ext cx="59684" cy="95493"/>
              </a:xfrm>
              <a:custGeom>
                <a:avLst/>
                <a:gdLst/>
                <a:ahLst/>
                <a:cxnLst>
                  <a:cxn ang="0">
                    <a:pos x="49" y="32"/>
                  </a:cxn>
                  <a:cxn ang="0">
                    <a:pos x="49" y="45"/>
                  </a:cxn>
                  <a:cxn ang="0">
                    <a:pos x="43" y="66"/>
                  </a:cxn>
                  <a:cxn ang="0">
                    <a:pos x="25" y="76"/>
                  </a:cxn>
                  <a:cxn ang="0">
                    <a:pos x="13" y="73"/>
                  </a:cxn>
                  <a:cxn ang="0">
                    <a:pos x="4" y="62"/>
                  </a:cxn>
                  <a:cxn ang="0">
                    <a:pos x="0" y="45"/>
                  </a:cxn>
                  <a:cxn ang="0">
                    <a:pos x="0" y="32"/>
                  </a:cxn>
                  <a:cxn ang="0">
                    <a:pos x="6" y="11"/>
                  </a:cxn>
                  <a:cxn ang="0">
                    <a:pos x="24" y="0"/>
                  </a:cxn>
                  <a:cxn ang="0">
                    <a:pos x="36" y="3"/>
                  </a:cxn>
                  <a:cxn ang="0">
                    <a:pos x="45" y="15"/>
                  </a:cxn>
                  <a:cxn ang="0">
                    <a:pos x="49" y="32"/>
                  </a:cxn>
                  <a:cxn ang="0">
                    <a:pos x="38" y="32"/>
                  </a:cxn>
                  <a:cxn ang="0">
                    <a:pos x="33" y="16"/>
                  </a:cxn>
                  <a:cxn ang="0">
                    <a:pos x="25" y="12"/>
                  </a:cxn>
                  <a:cxn ang="0">
                    <a:pos x="16" y="16"/>
                  </a:cxn>
                  <a:cxn ang="0">
                    <a:pos x="11" y="32"/>
                  </a:cxn>
                  <a:cxn ang="0">
                    <a:pos x="11" y="45"/>
                  </a:cxn>
                  <a:cxn ang="0">
                    <a:pos x="16" y="61"/>
                  </a:cxn>
                  <a:cxn ang="0">
                    <a:pos x="25" y="65"/>
                  </a:cxn>
                  <a:cxn ang="0">
                    <a:pos x="33" y="60"/>
                  </a:cxn>
                  <a:cxn ang="0">
                    <a:pos x="38" y="45"/>
                  </a:cxn>
                  <a:cxn ang="0">
                    <a:pos x="38" y="32"/>
                  </a:cxn>
                </a:cxnLst>
                <a:rect l="0" t="0" r="r" b="b"/>
                <a:pathLst>
                  <a:path w="49" h="76">
                    <a:moveTo>
                      <a:pt x="49" y="32"/>
                    </a:moveTo>
                    <a:cubicBezTo>
                      <a:pt x="49" y="45"/>
                      <a:pt x="49" y="45"/>
                      <a:pt x="49" y="45"/>
                    </a:cubicBezTo>
                    <a:cubicBezTo>
                      <a:pt x="49" y="52"/>
                      <a:pt x="47" y="59"/>
                      <a:pt x="43" y="66"/>
                    </a:cubicBezTo>
                    <a:cubicBezTo>
                      <a:pt x="39" y="73"/>
                      <a:pt x="33" y="76"/>
                      <a:pt x="25" y="76"/>
                    </a:cubicBezTo>
                    <a:cubicBezTo>
                      <a:pt x="20" y="76"/>
                      <a:pt x="16" y="75"/>
                      <a:pt x="13" y="73"/>
                    </a:cubicBezTo>
                    <a:cubicBezTo>
                      <a:pt x="10" y="71"/>
                      <a:pt x="7" y="67"/>
                      <a:pt x="4" y="62"/>
                    </a:cubicBezTo>
                    <a:cubicBezTo>
                      <a:pt x="1" y="56"/>
                      <a:pt x="0" y="51"/>
                      <a:pt x="0" y="45"/>
                    </a:cubicBezTo>
                    <a:cubicBezTo>
                      <a:pt x="0" y="32"/>
                      <a:pt x="0" y="32"/>
                      <a:pt x="0" y="32"/>
                    </a:cubicBezTo>
                    <a:cubicBezTo>
                      <a:pt x="0" y="25"/>
                      <a:pt x="2" y="17"/>
                      <a:pt x="6" y="11"/>
                    </a:cubicBezTo>
                    <a:cubicBezTo>
                      <a:pt x="10" y="4"/>
                      <a:pt x="16" y="0"/>
                      <a:pt x="24" y="0"/>
                    </a:cubicBezTo>
                    <a:cubicBezTo>
                      <a:pt x="29" y="0"/>
                      <a:pt x="33" y="1"/>
                      <a:pt x="36" y="3"/>
                    </a:cubicBezTo>
                    <a:cubicBezTo>
                      <a:pt x="39" y="5"/>
                      <a:pt x="42" y="9"/>
                      <a:pt x="45" y="15"/>
                    </a:cubicBezTo>
                    <a:cubicBezTo>
                      <a:pt x="48" y="20"/>
                      <a:pt x="49" y="26"/>
                      <a:pt x="49" y="32"/>
                    </a:cubicBezTo>
                    <a:close/>
                    <a:moveTo>
                      <a:pt x="38" y="32"/>
                    </a:moveTo>
                    <a:cubicBezTo>
                      <a:pt x="38" y="26"/>
                      <a:pt x="36" y="20"/>
                      <a:pt x="33" y="16"/>
                    </a:cubicBezTo>
                    <a:cubicBezTo>
                      <a:pt x="31" y="13"/>
                      <a:pt x="28" y="12"/>
                      <a:pt x="25" y="12"/>
                    </a:cubicBezTo>
                    <a:cubicBezTo>
                      <a:pt x="21" y="12"/>
                      <a:pt x="18" y="13"/>
                      <a:pt x="16" y="16"/>
                    </a:cubicBezTo>
                    <a:cubicBezTo>
                      <a:pt x="13" y="20"/>
                      <a:pt x="11" y="26"/>
                      <a:pt x="11" y="32"/>
                    </a:cubicBezTo>
                    <a:cubicBezTo>
                      <a:pt x="11" y="45"/>
                      <a:pt x="11" y="45"/>
                      <a:pt x="11" y="45"/>
                    </a:cubicBezTo>
                    <a:cubicBezTo>
                      <a:pt x="11" y="51"/>
                      <a:pt x="13" y="56"/>
                      <a:pt x="16" y="61"/>
                    </a:cubicBezTo>
                    <a:cubicBezTo>
                      <a:pt x="18" y="63"/>
                      <a:pt x="21" y="65"/>
                      <a:pt x="25" y="65"/>
                    </a:cubicBezTo>
                    <a:cubicBezTo>
                      <a:pt x="28" y="65"/>
                      <a:pt x="31" y="63"/>
                      <a:pt x="33" y="60"/>
                    </a:cubicBezTo>
                    <a:cubicBezTo>
                      <a:pt x="36" y="56"/>
                      <a:pt x="38" y="51"/>
                      <a:pt x="38" y="45"/>
                    </a:cubicBezTo>
                    <a:lnTo>
                      <a:pt x="38" y="32"/>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1" name="Freeform 133"/>
              <p:cNvSpPr>
                <a:spLocks noChangeAspect="1"/>
              </p:cNvSpPr>
              <p:nvPr/>
            </p:nvSpPr>
            <p:spPr bwMode="auto">
              <a:xfrm>
                <a:off x="9379033" y="4063891"/>
                <a:ext cx="62070" cy="93107"/>
              </a:xfrm>
              <a:custGeom>
                <a:avLst/>
                <a:gdLst/>
                <a:ahLst/>
                <a:cxnLst>
                  <a:cxn ang="0">
                    <a:pos x="31" y="0"/>
                  </a:cxn>
                  <a:cxn ang="0">
                    <a:pos x="31" y="63"/>
                  </a:cxn>
                  <a:cxn ang="0">
                    <a:pos x="42" y="63"/>
                  </a:cxn>
                  <a:cxn ang="0">
                    <a:pos x="48" y="65"/>
                  </a:cxn>
                  <a:cxn ang="0">
                    <a:pos x="50" y="69"/>
                  </a:cxn>
                  <a:cxn ang="0">
                    <a:pos x="48" y="73"/>
                  </a:cxn>
                  <a:cxn ang="0">
                    <a:pos x="42" y="74"/>
                  </a:cxn>
                  <a:cxn ang="0">
                    <a:pos x="8" y="74"/>
                  </a:cxn>
                  <a:cxn ang="0">
                    <a:pos x="2" y="73"/>
                  </a:cxn>
                  <a:cxn ang="0">
                    <a:pos x="0" y="69"/>
                  </a:cxn>
                  <a:cxn ang="0">
                    <a:pos x="2" y="65"/>
                  </a:cxn>
                  <a:cxn ang="0">
                    <a:pos x="8" y="63"/>
                  </a:cxn>
                  <a:cxn ang="0">
                    <a:pos x="19" y="63"/>
                  </a:cxn>
                  <a:cxn ang="0">
                    <a:pos x="19" y="15"/>
                  </a:cxn>
                  <a:cxn ang="0">
                    <a:pos x="9" y="18"/>
                  </a:cxn>
                  <a:cxn ang="0">
                    <a:pos x="5" y="19"/>
                  </a:cxn>
                  <a:cxn ang="0">
                    <a:pos x="1" y="17"/>
                  </a:cxn>
                  <a:cxn ang="0">
                    <a:pos x="0" y="13"/>
                  </a:cxn>
                  <a:cxn ang="0">
                    <a:pos x="1" y="9"/>
                  </a:cxn>
                  <a:cxn ang="0">
                    <a:pos x="6" y="7"/>
                  </a:cxn>
                  <a:cxn ang="0">
                    <a:pos x="31" y="0"/>
                  </a:cxn>
                </a:cxnLst>
                <a:rect l="0" t="0" r="r" b="b"/>
                <a:pathLst>
                  <a:path w="50" h="74">
                    <a:moveTo>
                      <a:pt x="31" y="0"/>
                    </a:moveTo>
                    <a:cubicBezTo>
                      <a:pt x="31" y="63"/>
                      <a:pt x="31" y="63"/>
                      <a:pt x="31" y="63"/>
                    </a:cubicBezTo>
                    <a:cubicBezTo>
                      <a:pt x="42" y="63"/>
                      <a:pt x="42" y="63"/>
                      <a:pt x="42" y="63"/>
                    </a:cubicBezTo>
                    <a:cubicBezTo>
                      <a:pt x="45" y="63"/>
                      <a:pt x="47" y="63"/>
                      <a:pt x="48" y="65"/>
                    </a:cubicBezTo>
                    <a:cubicBezTo>
                      <a:pt x="49" y="66"/>
                      <a:pt x="50" y="67"/>
                      <a:pt x="50" y="69"/>
                    </a:cubicBezTo>
                    <a:cubicBezTo>
                      <a:pt x="50" y="70"/>
                      <a:pt x="49" y="72"/>
                      <a:pt x="48" y="73"/>
                    </a:cubicBezTo>
                    <a:cubicBezTo>
                      <a:pt x="47" y="74"/>
                      <a:pt x="45" y="74"/>
                      <a:pt x="42" y="74"/>
                    </a:cubicBezTo>
                    <a:cubicBezTo>
                      <a:pt x="8" y="74"/>
                      <a:pt x="8" y="74"/>
                      <a:pt x="8" y="74"/>
                    </a:cubicBezTo>
                    <a:cubicBezTo>
                      <a:pt x="5" y="74"/>
                      <a:pt x="3" y="74"/>
                      <a:pt x="2" y="73"/>
                    </a:cubicBezTo>
                    <a:cubicBezTo>
                      <a:pt x="1" y="72"/>
                      <a:pt x="0" y="70"/>
                      <a:pt x="0" y="69"/>
                    </a:cubicBezTo>
                    <a:cubicBezTo>
                      <a:pt x="0" y="67"/>
                      <a:pt x="1" y="66"/>
                      <a:pt x="2" y="65"/>
                    </a:cubicBezTo>
                    <a:cubicBezTo>
                      <a:pt x="3" y="63"/>
                      <a:pt x="5" y="63"/>
                      <a:pt x="8" y="63"/>
                    </a:cubicBezTo>
                    <a:cubicBezTo>
                      <a:pt x="19" y="63"/>
                      <a:pt x="19" y="63"/>
                      <a:pt x="19" y="63"/>
                    </a:cubicBezTo>
                    <a:cubicBezTo>
                      <a:pt x="19" y="15"/>
                      <a:pt x="19" y="15"/>
                      <a:pt x="19" y="15"/>
                    </a:cubicBezTo>
                    <a:cubicBezTo>
                      <a:pt x="9" y="18"/>
                      <a:pt x="9" y="18"/>
                      <a:pt x="9" y="18"/>
                    </a:cubicBezTo>
                    <a:cubicBezTo>
                      <a:pt x="7" y="18"/>
                      <a:pt x="6" y="19"/>
                      <a:pt x="5" y="19"/>
                    </a:cubicBezTo>
                    <a:cubicBezTo>
                      <a:pt x="4" y="19"/>
                      <a:pt x="3" y="18"/>
                      <a:pt x="1" y="17"/>
                    </a:cubicBezTo>
                    <a:cubicBezTo>
                      <a:pt x="0" y="16"/>
                      <a:pt x="0" y="14"/>
                      <a:pt x="0" y="13"/>
                    </a:cubicBezTo>
                    <a:cubicBezTo>
                      <a:pt x="0" y="11"/>
                      <a:pt x="0" y="10"/>
                      <a:pt x="1" y="9"/>
                    </a:cubicBezTo>
                    <a:cubicBezTo>
                      <a:pt x="2" y="8"/>
                      <a:pt x="3" y="7"/>
                      <a:pt x="6" y="7"/>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2" name="Freeform 134"/>
              <p:cNvSpPr>
                <a:spLocks noChangeAspect="1"/>
              </p:cNvSpPr>
              <p:nvPr/>
            </p:nvSpPr>
            <p:spPr bwMode="auto">
              <a:xfrm>
                <a:off x="9467362" y="4063891"/>
                <a:ext cx="62070" cy="93107"/>
              </a:xfrm>
              <a:custGeom>
                <a:avLst/>
                <a:gdLst/>
                <a:ahLst/>
                <a:cxnLst>
                  <a:cxn ang="0">
                    <a:pos x="31" y="0"/>
                  </a:cxn>
                  <a:cxn ang="0">
                    <a:pos x="31" y="63"/>
                  </a:cxn>
                  <a:cxn ang="0">
                    <a:pos x="42" y="63"/>
                  </a:cxn>
                  <a:cxn ang="0">
                    <a:pos x="48" y="65"/>
                  </a:cxn>
                  <a:cxn ang="0">
                    <a:pos x="50" y="69"/>
                  </a:cxn>
                  <a:cxn ang="0">
                    <a:pos x="48" y="73"/>
                  </a:cxn>
                  <a:cxn ang="0">
                    <a:pos x="42" y="74"/>
                  </a:cxn>
                  <a:cxn ang="0">
                    <a:pos x="8" y="74"/>
                  </a:cxn>
                  <a:cxn ang="0">
                    <a:pos x="2" y="73"/>
                  </a:cxn>
                  <a:cxn ang="0">
                    <a:pos x="0" y="69"/>
                  </a:cxn>
                  <a:cxn ang="0">
                    <a:pos x="2" y="65"/>
                  </a:cxn>
                  <a:cxn ang="0">
                    <a:pos x="8" y="63"/>
                  </a:cxn>
                  <a:cxn ang="0">
                    <a:pos x="19" y="63"/>
                  </a:cxn>
                  <a:cxn ang="0">
                    <a:pos x="19" y="15"/>
                  </a:cxn>
                  <a:cxn ang="0">
                    <a:pos x="9" y="18"/>
                  </a:cxn>
                  <a:cxn ang="0">
                    <a:pos x="5" y="19"/>
                  </a:cxn>
                  <a:cxn ang="0">
                    <a:pos x="2" y="17"/>
                  </a:cxn>
                  <a:cxn ang="0">
                    <a:pos x="0" y="13"/>
                  </a:cxn>
                  <a:cxn ang="0">
                    <a:pos x="1" y="9"/>
                  </a:cxn>
                  <a:cxn ang="0">
                    <a:pos x="6" y="7"/>
                  </a:cxn>
                  <a:cxn ang="0">
                    <a:pos x="31" y="0"/>
                  </a:cxn>
                </a:cxnLst>
                <a:rect l="0" t="0" r="r" b="b"/>
                <a:pathLst>
                  <a:path w="50" h="74">
                    <a:moveTo>
                      <a:pt x="31" y="0"/>
                    </a:moveTo>
                    <a:cubicBezTo>
                      <a:pt x="31" y="63"/>
                      <a:pt x="31" y="63"/>
                      <a:pt x="31" y="63"/>
                    </a:cubicBezTo>
                    <a:cubicBezTo>
                      <a:pt x="42" y="63"/>
                      <a:pt x="42" y="63"/>
                      <a:pt x="42" y="63"/>
                    </a:cubicBezTo>
                    <a:cubicBezTo>
                      <a:pt x="45" y="63"/>
                      <a:pt x="47" y="63"/>
                      <a:pt x="48" y="65"/>
                    </a:cubicBezTo>
                    <a:cubicBezTo>
                      <a:pt x="49" y="66"/>
                      <a:pt x="50" y="67"/>
                      <a:pt x="50" y="69"/>
                    </a:cubicBezTo>
                    <a:cubicBezTo>
                      <a:pt x="50" y="70"/>
                      <a:pt x="49" y="72"/>
                      <a:pt x="48" y="73"/>
                    </a:cubicBezTo>
                    <a:cubicBezTo>
                      <a:pt x="47" y="74"/>
                      <a:pt x="45" y="74"/>
                      <a:pt x="42" y="74"/>
                    </a:cubicBezTo>
                    <a:cubicBezTo>
                      <a:pt x="8" y="74"/>
                      <a:pt x="8" y="74"/>
                      <a:pt x="8" y="74"/>
                    </a:cubicBezTo>
                    <a:cubicBezTo>
                      <a:pt x="5" y="74"/>
                      <a:pt x="3" y="74"/>
                      <a:pt x="2" y="73"/>
                    </a:cubicBezTo>
                    <a:cubicBezTo>
                      <a:pt x="1" y="72"/>
                      <a:pt x="0" y="70"/>
                      <a:pt x="0" y="69"/>
                    </a:cubicBezTo>
                    <a:cubicBezTo>
                      <a:pt x="0" y="67"/>
                      <a:pt x="1" y="66"/>
                      <a:pt x="2" y="65"/>
                    </a:cubicBezTo>
                    <a:cubicBezTo>
                      <a:pt x="3" y="63"/>
                      <a:pt x="5" y="63"/>
                      <a:pt x="8" y="63"/>
                    </a:cubicBezTo>
                    <a:cubicBezTo>
                      <a:pt x="19" y="63"/>
                      <a:pt x="19" y="63"/>
                      <a:pt x="19" y="63"/>
                    </a:cubicBezTo>
                    <a:cubicBezTo>
                      <a:pt x="19" y="15"/>
                      <a:pt x="19" y="15"/>
                      <a:pt x="19" y="15"/>
                    </a:cubicBezTo>
                    <a:cubicBezTo>
                      <a:pt x="9" y="18"/>
                      <a:pt x="9" y="18"/>
                      <a:pt x="9" y="18"/>
                    </a:cubicBezTo>
                    <a:cubicBezTo>
                      <a:pt x="7" y="18"/>
                      <a:pt x="6" y="19"/>
                      <a:pt x="5" y="19"/>
                    </a:cubicBezTo>
                    <a:cubicBezTo>
                      <a:pt x="4" y="19"/>
                      <a:pt x="3" y="18"/>
                      <a:pt x="2" y="17"/>
                    </a:cubicBezTo>
                    <a:cubicBezTo>
                      <a:pt x="1" y="16"/>
                      <a:pt x="0" y="14"/>
                      <a:pt x="0" y="13"/>
                    </a:cubicBezTo>
                    <a:cubicBezTo>
                      <a:pt x="0" y="11"/>
                      <a:pt x="0" y="10"/>
                      <a:pt x="1" y="9"/>
                    </a:cubicBezTo>
                    <a:cubicBezTo>
                      <a:pt x="2" y="8"/>
                      <a:pt x="4" y="7"/>
                      <a:pt x="6" y="7"/>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3" name="Freeform 135"/>
              <p:cNvSpPr>
                <a:spLocks noChangeAspect="1"/>
              </p:cNvSpPr>
              <p:nvPr/>
            </p:nvSpPr>
            <p:spPr bwMode="auto">
              <a:xfrm>
                <a:off x="9555694" y="4063891"/>
                <a:ext cx="62070" cy="93107"/>
              </a:xfrm>
              <a:custGeom>
                <a:avLst/>
                <a:gdLst/>
                <a:ahLst/>
                <a:cxnLst>
                  <a:cxn ang="0">
                    <a:pos x="31" y="0"/>
                  </a:cxn>
                  <a:cxn ang="0">
                    <a:pos x="31" y="63"/>
                  </a:cxn>
                  <a:cxn ang="0">
                    <a:pos x="42" y="63"/>
                  </a:cxn>
                  <a:cxn ang="0">
                    <a:pos x="48" y="65"/>
                  </a:cxn>
                  <a:cxn ang="0">
                    <a:pos x="50" y="69"/>
                  </a:cxn>
                  <a:cxn ang="0">
                    <a:pos x="48" y="73"/>
                  </a:cxn>
                  <a:cxn ang="0">
                    <a:pos x="42" y="74"/>
                  </a:cxn>
                  <a:cxn ang="0">
                    <a:pos x="8" y="74"/>
                  </a:cxn>
                  <a:cxn ang="0">
                    <a:pos x="2" y="73"/>
                  </a:cxn>
                  <a:cxn ang="0">
                    <a:pos x="0" y="69"/>
                  </a:cxn>
                  <a:cxn ang="0">
                    <a:pos x="2" y="65"/>
                  </a:cxn>
                  <a:cxn ang="0">
                    <a:pos x="8" y="63"/>
                  </a:cxn>
                  <a:cxn ang="0">
                    <a:pos x="19" y="63"/>
                  </a:cxn>
                  <a:cxn ang="0">
                    <a:pos x="19" y="15"/>
                  </a:cxn>
                  <a:cxn ang="0">
                    <a:pos x="9" y="18"/>
                  </a:cxn>
                  <a:cxn ang="0">
                    <a:pos x="6" y="19"/>
                  </a:cxn>
                  <a:cxn ang="0">
                    <a:pos x="2" y="17"/>
                  </a:cxn>
                  <a:cxn ang="0">
                    <a:pos x="0" y="13"/>
                  </a:cxn>
                  <a:cxn ang="0">
                    <a:pos x="1" y="9"/>
                  </a:cxn>
                  <a:cxn ang="0">
                    <a:pos x="6" y="7"/>
                  </a:cxn>
                  <a:cxn ang="0">
                    <a:pos x="31" y="0"/>
                  </a:cxn>
                </a:cxnLst>
                <a:rect l="0" t="0" r="r" b="b"/>
                <a:pathLst>
                  <a:path w="50" h="74">
                    <a:moveTo>
                      <a:pt x="31" y="0"/>
                    </a:moveTo>
                    <a:cubicBezTo>
                      <a:pt x="31" y="63"/>
                      <a:pt x="31" y="63"/>
                      <a:pt x="31" y="63"/>
                    </a:cubicBezTo>
                    <a:cubicBezTo>
                      <a:pt x="42" y="63"/>
                      <a:pt x="42" y="63"/>
                      <a:pt x="42" y="63"/>
                    </a:cubicBezTo>
                    <a:cubicBezTo>
                      <a:pt x="45" y="63"/>
                      <a:pt x="47" y="63"/>
                      <a:pt x="48" y="65"/>
                    </a:cubicBezTo>
                    <a:cubicBezTo>
                      <a:pt x="49" y="66"/>
                      <a:pt x="50" y="67"/>
                      <a:pt x="50" y="69"/>
                    </a:cubicBezTo>
                    <a:cubicBezTo>
                      <a:pt x="50" y="70"/>
                      <a:pt x="49" y="72"/>
                      <a:pt x="48" y="73"/>
                    </a:cubicBezTo>
                    <a:cubicBezTo>
                      <a:pt x="47" y="74"/>
                      <a:pt x="45" y="74"/>
                      <a:pt x="42" y="74"/>
                    </a:cubicBezTo>
                    <a:cubicBezTo>
                      <a:pt x="8" y="74"/>
                      <a:pt x="8" y="74"/>
                      <a:pt x="8" y="74"/>
                    </a:cubicBezTo>
                    <a:cubicBezTo>
                      <a:pt x="5" y="74"/>
                      <a:pt x="3" y="74"/>
                      <a:pt x="2" y="73"/>
                    </a:cubicBezTo>
                    <a:cubicBezTo>
                      <a:pt x="1" y="72"/>
                      <a:pt x="0" y="70"/>
                      <a:pt x="0" y="69"/>
                    </a:cubicBezTo>
                    <a:cubicBezTo>
                      <a:pt x="0" y="67"/>
                      <a:pt x="1" y="66"/>
                      <a:pt x="2" y="65"/>
                    </a:cubicBezTo>
                    <a:cubicBezTo>
                      <a:pt x="3" y="63"/>
                      <a:pt x="5" y="63"/>
                      <a:pt x="8" y="63"/>
                    </a:cubicBezTo>
                    <a:cubicBezTo>
                      <a:pt x="19" y="63"/>
                      <a:pt x="19" y="63"/>
                      <a:pt x="19" y="63"/>
                    </a:cubicBezTo>
                    <a:cubicBezTo>
                      <a:pt x="19" y="15"/>
                      <a:pt x="19" y="15"/>
                      <a:pt x="19" y="15"/>
                    </a:cubicBezTo>
                    <a:cubicBezTo>
                      <a:pt x="9" y="18"/>
                      <a:pt x="9" y="18"/>
                      <a:pt x="9" y="18"/>
                    </a:cubicBezTo>
                    <a:cubicBezTo>
                      <a:pt x="8" y="18"/>
                      <a:pt x="6" y="19"/>
                      <a:pt x="6" y="19"/>
                    </a:cubicBezTo>
                    <a:cubicBezTo>
                      <a:pt x="4" y="19"/>
                      <a:pt x="3" y="18"/>
                      <a:pt x="2" y="17"/>
                    </a:cubicBezTo>
                    <a:cubicBezTo>
                      <a:pt x="1" y="16"/>
                      <a:pt x="0" y="14"/>
                      <a:pt x="0" y="13"/>
                    </a:cubicBezTo>
                    <a:cubicBezTo>
                      <a:pt x="0" y="11"/>
                      <a:pt x="1" y="10"/>
                      <a:pt x="1" y="9"/>
                    </a:cubicBezTo>
                    <a:cubicBezTo>
                      <a:pt x="2" y="8"/>
                      <a:pt x="4" y="7"/>
                      <a:pt x="6" y="7"/>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4" name="Freeform 136"/>
              <p:cNvSpPr>
                <a:spLocks noChangeAspect="1" noEditPoints="1"/>
              </p:cNvSpPr>
              <p:nvPr/>
            </p:nvSpPr>
            <p:spPr bwMode="auto">
              <a:xfrm>
                <a:off x="9644023" y="4063891"/>
                <a:ext cx="62070" cy="95493"/>
              </a:xfrm>
              <a:custGeom>
                <a:avLst/>
                <a:gdLst/>
                <a:ahLst/>
                <a:cxnLst>
                  <a:cxn ang="0">
                    <a:pos x="50" y="32"/>
                  </a:cxn>
                  <a:cxn ang="0">
                    <a:pos x="50" y="45"/>
                  </a:cxn>
                  <a:cxn ang="0">
                    <a:pos x="44" y="66"/>
                  </a:cxn>
                  <a:cxn ang="0">
                    <a:pos x="25" y="76"/>
                  </a:cxn>
                  <a:cxn ang="0">
                    <a:pos x="14" y="73"/>
                  </a:cxn>
                  <a:cxn ang="0">
                    <a:pos x="5" y="62"/>
                  </a:cxn>
                  <a:cxn ang="0">
                    <a:pos x="0" y="45"/>
                  </a:cxn>
                  <a:cxn ang="0">
                    <a:pos x="0" y="32"/>
                  </a:cxn>
                  <a:cxn ang="0">
                    <a:pos x="7" y="11"/>
                  </a:cxn>
                  <a:cxn ang="0">
                    <a:pos x="25" y="0"/>
                  </a:cxn>
                  <a:cxn ang="0">
                    <a:pos x="37" y="3"/>
                  </a:cxn>
                  <a:cxn ang="0">
                    <a:pos x="46" y="15"/>
                  </a:cxn>
                  <a:cxn ang="0">
                    <a:pos x="50" y="32"/>
                  </a:cxn>
                  <a:cxn ang="0">
                    <a:pos x="39" y="32"/>
                  </a:cxn>
                  <a:cxn ang="0">
                    <a:pos x="33" y="16"/>
                  </a:cxn>
                  <a:cxn ang="0">
                    <a:pos x="25" y="12"/>
                  </a:cxn>
                  <a:cxn ang="0">
                    <a:pos x="17" y="16"/>
                  </a:cxn>
                  <a:cxn ang="0">
                    <a:pos x="12" y="32"/>
                  </a:cxn>
                  <a:cxn ang="0">
                    <a:pos x="12" y="45"/>
                  </a:cxn>
                  <a:cxn ang="0">
                    <a:pos x="17" y="61"/>
                  </a:cxn>
                  <a:cxn ang="0">
                    <a:pos x="25" y="65"/>
                  </a:cxn>
                  <a:cxn ang="0">
                    <a:pos x="34" y="60"/>
                  </a:cxn>
                  <a:cxn ang="0">
                    <a:pos x="39" y="45"/>
                  </a:cxn>
                  <a:cxn ang="0">
                    <a:pos x="39" y="32"/>
                  </a:cxn>
                </a:cxnLst>
                <a:rect l="0" t="0" r="r" b="b"/>
                <a:pathLst>
                  <a:path w="50" h="76">
                    <a:moveTo>
                      <a:pt x="50" y="32"/>
                    </a:moveTo>
                    <a:cubicBezTo>
                      <a:pt x="50" y="45"/>
                      <a:pt x="50" y="45"/>
                      <a:pt x="50" y="45"/>
                    </a:cubicBezTo>
                    <a:cubicBezTo>
                      <a:pt x="50" y="52"/>
                      <a:pt x="48" y="59"/>
                      <a:pt x="44" y="66"/>
                    </a:cubicBezTo>
                    <a:cubicBezTo>
                      <a:pt x="39" y="73"/>
                      <a:pt x="33" y="76"/>
                      <a:pt x="25" y="76"/>
                    </a:cubicBezTo>
                    <a:cubicBezTo>
                      <a:pt x="21" y="76"/>
                      <a:pt x="17" y="75"/>
                      <a:pt x="14" y="73"/>
                    </a:cubicBezTo>
                    <a:cubicBezTo>
                      <a:pt x="10" y="71"/>
                      <a:pt x="7" y="67"/>
                      <a:pt x="5" y="62"/>
                    </a:cubicBezTo>
                    <a:cubicBezTo>
                      <a:pt x="2" y="56"/>
                      <a:pt x="0" y="51"/>
                      <a:pt x="0" y="45"/>
                    </a:cubicBezTo>
                    <a:cubicBezTo>
                      <a:pt x="0" y="32"/>
                      <a:pt x="0" y="32"/>
                      <a:pt x="0" y="32"/>
                    </a:cubicBezTo>
                    <a:cubicBezTo>
                      <a:pt x="0" y="25"/>
                      <a:pt x="2" y="17"/>
                      <a:pt x="7" y="11"/>
                    </a:cubicBezTo>
                    <a:cubicBezTo>
                      <a:pt x="11" y="4"/>
                      <a:pt x="17" y="0"/>
                      <a:pt x="25" y="0"/>
                    </a:cubicBezTo>
                    <a:cubicBezTo>
                      <a:pt x="30" y="0"/>
                      <a:pt x="34" y="1"/>
                      <a:pt x="37" y="3"/>
                    </a:cubicBezTo>
                    <a:cubicBezTo>
                      <a:pt x="40" y="5"/>
                      <a:pt x="43" y="9"/>
                      <a:pt x="46" y="15"/>
                    </a:cubicBezTo>
                    <a:cubicBezTo>
                      <a:pt x="49" y="20"/>
                      <a:pt x="50" y="26"/>
                      <a:pt x="50" y="32"/>
                    </a:cubicBezTo>
                    <a:close/>
                    <a:moveTo>
                      <a:pt x="39" y="32"/>
                    </a:moveTo>
                    <a:cubicBezTo>
                      <a:pt x="39" y="26"/>
                      <a:pt x="37" y="20"/>
                      <a:pt x="33" y="16"/>
                    </a:cubicBezTo>
                    <a:cubicBezTo>
                      <a:pt x="31" y="13"/>
                      <a:pt x="29" y="12"/>
                      <a:pt x="25" y="12"/>
                    </a:cubicBezTo>
                    <a:cubicBezTo>
                      <a:pt x="22" y="12"/>
                      <a:pt x="19" y="13"/>
                      <a:pt x="17" y="16"/>
                    </a:cubicBezTo>
                    <a:cubicBezTo>
                      <a:pt x="13" y="20"/>
                      <a:pt x="12" y="26"/>
                      <a:pt x="12" y="32"/>
                    </a:cubicBezTo>
                    <a:cubicBezTo>
                      <a:pt x="12" y="45"/>
                      <a:pt x="12" y="45"/>
                      <a:pt x="12" y="45"/>
                    </a:cubicBezTo>
                    <a:cubicBezTo>
                      <a:pt x="12" y="51"/>
                      <a:pt x="13" y="56"/>
                      <a:pt x="17" y="61"/>
                    </a:cubicBezTo>
                    <a:cubicBezTo>
                      <a:pt x="19" y="63"/>
                      <a:pt x="22" y="65"/>
                      <a:pt x="25" y="65"/>
                    </a:cubicBezTo>
                    <a:cubicBezTo>
                      <a:pt x="29" y="65"/>
                      <a:pt x="31" y="63"/>
                      <a:pt x="34" y="60"/>
                    </a:cubicBezTo>
                    <a:cubicBezTo>
                      <a:pt x="37" y="56"/>
                      <a:pt x="39" y="51"/>
                      <a:pt x="39" y="45"/>
                    </a:cubicBezTo>
                    <a:lnTo>
                      <a:pt x="39" y="32"/>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5" name="Freeform 137"/>
              <p:cNvSpPr>
                <a:spLocks noChangeAspect="1"/>
              </p:cNvSpPr>
              <p:nvPr/>
            </p:nvSpPr>
            <p:spPr bwMode="auto">
              <a:xfrm>
                <a:off x="9732355" y="4063891"/>
                <a:ext cx="62070" cy="93107"/>
              </a:xfrm>
              <a:custGeom>
                <a:avLst/>
                <a:gdLst/>
                <a:ahLst/>
                <a:cxnLst>
                  <a:cxn ang="0">
                    <a:pos x="30" y="0"/>
                  </a:cxn>
                  <a:cxn ang="0">
                    <a:pos x="30" y="63"/>
                  </a:cxn>
                  <a:cxn ang="0">
                    <a:pos x="42" y="63"/>
                  </a:cxn>
                  <a:cxn ang="0">
                    <a:pos x="48" y="65"/>
                  </a:cxn>
                  <a:cxn ang="0">
                    <a:pos x="49" y="69"/>
                  </a:cxn>
                  <a:cxn ang="0">
                    <a:pos x="48" y="73"/>
                  </a:cxn>
                  <a:cxn ang="0">
                    <a:pos x="42" y="74"/>
                  </a:cxn>
                  <a:cxn ang="0">
                    <a:pos x="7" y="74"/>
                  </a:cxn>
                  <a:cxn ang="0">
                    <a:pos x="1" y="73"/>
                  </a:cxn>
                  <a:cxn ang="0">
                    <a:pos x="0" y="69"/>
                  </a:cxn>
                  <a:cxn ang="0">
                    <a:pos x="1" y="65"/>
                  </a:cxn>
                  <a:cxn ang="0">
                    <a:pos x="7" y="63"/>
                  </a:cxn>
                  <a:cxn ang="0">
                    <a:pos x="19" y="63"/>
                  </a:cxn>
                  <a:cxn ang="0">
                    <a:pos x="19" y="15"/>
                  </a:cxn>
                  <a:cxn ang="0">
                    <a:pos x="9" y="18"/>
                  </a:cxn>
                  <a:cxn ang="0">
                    <a:pos x="5" y="19"/>
                  </a:cxn>
                  <a:cxn ang="0">
                    <a:pos x="1" y="17"/>
                  </a:cxn>
                  <a:cxn ang="0">
                    <a:pos x="0" y="13"/>
                  </a:cxn>
                  <a:cxn ang="0">
                    <a:pos x="1" y="9"/>
                  </a:cxn>
                  <a:cxn ang="0">
                    <a:pos x="6" y="7"/>
                  </a:cxn>
                  <a:cxn ang="0">
                    <a:pos x="30" y="0"/>
                  </a:cxn>
                </a:cxnLst>
                <a:rect l="0" t="0" r="r" b="b"/>
                <a:pathLst>
                  <a:path w="49" h="74">
                    <a:moveTo>
                      <a:pt x="30" y="0"/>
                    </a:moveTo>
                    <a:cubicBezTo>
                      <a:pt x="30" y="63"/>
                      <a:pt x="30" y="63"/>
                      <a:pt x="30" y="63"/>
                    </a:cubicBezTo>
                    <a:cubicBezTo>
                      <a:pt x="42" y="63"/>
                      <a:pt x="42" y="63"/>
                      <a:pt x="42" y="63"/>
                    </a:cubicBezTo>
                    <a:cubicBezTo>
                      <a:pt x="44" y="63"/>
                      <a:pt x="46" y="63"/>
                      <a:pt x="48" y="65"/>
                    </a:cubicBezTo>
                    <a:cubicBezTo>
                      <a:pt x="49" y="66"/>
                      <a:pt x="49" y="67"/>
                      <a:pt x="49" y="69"/>
                    </a:cubicBezTo>
                    <a:cubicBezTo>
                      <a:pt x="49" y="70"/>
                      <a:pt x="49" y="72"/>
                      <a:pt x="48" y="73"/>
                    </a:cubicBezTo>
                    <a:cubicBezTo>
                      <a:pt x="46" y="74"/>
                      <a:pt x="44" y="74"/>
                      <a:pt x="42" y="74"/>
                    </a:cubicBezTo>
                    <a:cubicBezTo>
                      <a:pt x="7" y="74"/>
                      <a:pt x="7" y="74"/>
                      <a:pt x="7" y="74"/>
                    </a:cubicBezTo>
                    <a:cubicBezTo>
                      <a:pt x="4" y="74"/>
                      <a:pt x="3" y="74"/>
                      <a:pt x="1" y="73"/>
                    </a:cubicBezTo>
                    <a:cubicBezTo>
                      <a:pt x="0" y="72"/>
                      <a:pt x="0" y="70"/>
                      <a:pt x="0" y="69"/>
                    </a:cubicBezTo>
                    <a:cubicBezTo>
                      <a:pt x="0" y="67"/>
                      <a:pt x="0" y="66"/>
                      <a:pt x="1" y="65"/>
                    </a:cubicBezTo>
                    <a:cubicBezTo>
                      <a:pt x="3" y="63"/>
                      <a:pt x="4" y="63"/>
                      <a:pt x="7" y="63"/>
                    </a:cubicBezTo>
                    <a:cubicBezTo>
                      <a:pt x="19" y="63"/>
                      <a:pt x="19" y="63"/>
                      <a:pt x="19" y="63"/>
                    </a:cubicBezTo>
                    <a:cubicBezTo>
                      <a:pt x="19" y="15"/>
                      <a:pt x="19" y="15"/>
                      <a:pt x="19" y="15"/>
                    </a:cubicBezTo>
                    <a:cubicBezTo>
                      <a:pt x="9" y="18"/>
                      <a:pt x="9" y="18"/>
                      <a:pt x="9" y="18"/>
                    </a:cubicBezTo>
                    <a:cubicBezTo>
                      <a:pt x="7" y="18"/>
                      <a:pt x="6" y="19"/>
                      <a:pt x="5" y="19"/>
                    </a:cubicBezTo>
                    <a:cubicBezTo>
                      <a:pt x="3" y="19"/>
                      <a:pt x="2" y="18"/>
                      <a:pt x="1" y="17"/>
                    </a:cubicBezTo>
                    <a:cubicBezTo>
                      <a:pt x="0" y="16"/>
                      <a:pt x="0" y="14"/>
                      <a:pt x="0" y="13"/>
                    </a:cubicBezTo>
                    <a:cubicBezTo>
                      <a:pt x="0" y="11"/>
                      <a:pt x="0" y="10"/>
                      <a:pt x="1" y="9"/>
                    </a:cubicBezTo>
                    <a:cubicBezTo>
                      <a:pt x="1" y="8"/>
                      <a:pt x="3" y="7"/>
                      <a:pt x="6" y="7"/>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6" name="Freeform 138"/>
              <p:cNvSpPr>
                <a:spLocks noChangeAspect="1" noEditPoints="1"/>
              </p:cNvSpPr>
              <p:nvPr/>
            </p:nvSpPr>
            <p:spPr bwMode="auto">
              <a:xfrm>
                <a:off x="9202372" y="4188032"/>
                <a:ext cx="59684" cy="93107"/>
              </a:xfrm>
              <a:custGeom>
                <a:avLst/>
                <a:gdLst/>
                <a:ahLst/>
                <a:cxnLst>
                  <a:cxn ang="0">
                    <a:pos x="49" y="32"/>
                  </a:cxn>
                  <a:cxn ang="0">
                    <a:pos x="49" y="44"/>
                  </a:cxn>
                  <a:cxn ang="0">
                    <a:pos x="43" y="65"/>
                  </a:cxn>
                  <a:cxn ang="0">
                    <a:pos x="24" y="76"/>
                  </a:cxn>
                  <a:cxn ang="0">
                    <a:pos x="13" y="73"/>
                  </a:cxn>
                  <a:cxn ang="0">
                    <a:pos x="4" y="61"/>
                  </a:cxn>
                  <a:cxn ang="0">
                    <a:pos x="0" y="44"/>
                  </a:cxn>
                  <a:cxn ang="0">
                    <a:pos x="0" y="32"/>
                  </a:cxn>
                  <a:cxn ang="0">
                    <a:pos x="6" y="10"/>
                  </a:cxn>
                  <a:cxn ang="0">
                    <a:pos x="24" y="0"/>
                  </a:cxn>
                  <a:cxn ang="0">
                    <a:pos x="36" y="3"/>
                  </a:cxn>
                  <a:cxn ang="0">
                    <a:pos x="45" y="14"/>
                  </a:cxn>
                  <a:cxn ang="0">
                    <a:pos x="49" y="32"/>
                  </a:cxn>
                  <a:cxn ang="0">
                    <a:pos x="38" y="32"/>
                  </a:cxn>
                  <a:cxn ang="0">
                    <a:pos x="33" y="15"/>
                  </a:cxn>
                  <a:cxn ang="0">
                    <a:pos x="24" y="11"/>
                  </a:cxn>
                  <a:cxn ang="0">
                    <a:pos x="16" y="16"/>
                  </a:cxn>
                  <a:cxn ang="0">
                    <a:pos x="11" y="32"/>
                  </a:cxn>
                  <a:cxn ang="0">
                    <a:pos x="11" y="44"/>
                  </a:cxn>
                  <a:cxn ang="0">
                    <a:pos x="16" y="60"/>
                  </a:cxn>
                  <a:cxn ang="0">
                    <a:pos x="24" y="64"/>
                  </a:cxn>
                  <a:cxn ang="0">
                    <a:pos x="33" y="60"/>
                  </a:cxn>
                  <a:cxn ang="0">
                    <a:pos x="38" y="44"/>
                  </a:cxn>
                  <a:cxn ang="0">
                    <a:pos x="38" y="32"/>
                  </a:cxn>
                </a:cxnLst>
                <a:rect l="0" t="0" r="r" b="b"/>
                <a:pathLst>
                  <a:path w="49" h="76">
                    <a:moveTo>
                      <a:pt x="49" y="32"/>
                    </a:moveTo>
                    <a:cubicBezTo>
                      <a:pt x="49" y="44"/>
                      <a:pt x="49" y="44"/>
                      <a:pt x="49" y="44"/>
                    </a:cubicBezTo>
                    <a:cubicBezTo>
                      <a:pt x="49" y="51"/>
                      <a:pt x="47" y="59"/>
                      <a:pt x="43" y="65"/>
                    </a:cubicBezTo>
                    <a:cubicBezTo>
                      <a:pt x="39" y="72"/>
                      <a:pt x="32" y="76"/>
                      <a:pt x="24" y="76"/>
                    </a:cubicBezTo>
                    <a:cubicBezTo>
                      <a:pt x="20" y="76"/>
                      <a:pt x="16" y="75"/>
                      <a:pt x="13" y="73"/>
                    </a:cubicBezTo>
                    <a:cubicBezTo>
                      <a:pt x="10" y="71"/>
                      <a:pt x="7" y="67"/>
                      <a:pt x="4" y="61"/>
                    </a:cubicBezTo>
                    <a:cubicBezTo>
                      <a:pt x="1" y="56"/>
                      <a:pt x="0" y="50"/>
                      <a:pt x="0" y="44"/>
                    </a:cubicBezTo>
                    <a:cubicBezTo>
                      <a:pt x="0" y="32"/>
                      <a:pt x="0" y="32"/>
                      <a:pt x="0" y="32"/>
                    </a:cubicBezTo>
                    <a:cubicBezTo>
                      <a:pt x="0" y="24"/>
                      <a:pt x="2" y="17"/>
                      <a:pt x="6" y="10"/>
                    </a:cubicBezTo>
                    <a:cubicBezTo>
                      <a:pt x="10" y="3"/>
                      <a:pt x="16" y="0"/>
                      <a:pt x="24" y="0"/>
                    </a:cubicBezTo>
                    <a:cubicBezTo>
                      <a:pt x="29" y="0"/>
                      <a:pt x="33" y="1"/>
                      <a:pt x="36" y="3"/>
                    </a:cubicBezTo>
                    <a:cubicBezTo>
                      <a:pt x="39" y="5"/>
                      <a:pt x="42" y="9"/>
                      <a:pt x="45" y="14"/>
                    </a:cubicBezTo>
                    <a:cubicBezTo>
                      <a:pt x="48" y="20"/>
                      <a:pt x="49" y="25"/>
                      <a:pt x="49" y="32"/>
                    </a:cubicBezTo>
                    <a:close/>
                    <a:moveTo>
                      <a:pt x="38" y="32"/>
                    </a:moveTo>
                    <a:cubicBezTo>
                      <a:pt x="38" y="25"/>
                      <a:pt x="36" y="20"/>
                      <a:pt x="33" y="15"/>
                    </a:cubicBezTo>
                    <a:cubicBezTo>
                      <a:pt x="31" y="13"/>
                      <a:pt x="28" y="11"/>
                      <a:pt x="24" y="11"/>
                    </a:cubicBezTo>
                    <a:cubicBezTo>
                      <a:pt x="21" y="11"/>
                      <a:pt x="18" y="13"/>
                      <a:pt x="16" y="16"/>
                    </a:cubicBezTo>
                    <a:cubicBezTo>
                      <a:pt x="13" y="20"/>
                      <a:pt x="11" y="25"/>
                      <a:pt x="11" y="32"/>
                    </a:cubicBezTo>
                    <a:cubicBezTo>
                      <a:pt x="11" y="44"/>
                      <a:pt x="11" y="44"/>
                      <a:pt x="11" y="44"/>
                    </a:cubicBezTo>
                    <a:cubicBezTo>
                      <a:pt x="11" y="50"/>
                      <a:pt x="13" y="56"/>
                      <a:pt x="16" y="60"/>
                    </a:cubicBezTo>
                    <a:cubicBezTo>
                      <a:pt x="18" y="63"/>
                      <a:pt x="21" y="64"/>
                      <a:pt x="24" y="64"/>
                    </a:cubicBezTo>
                    <a:cubicBezTo>
                      <a:pt x="28" y="64"/>
                      <a:pt x="31" y="63"/>
                      <a:pt x="33" y="60"/>
                    </a:cubicBezTo>
                    <a:cubicBezTo>
                      <a:pt x="36" y="56"/>
                      <a:pt x="38" y="50"/>
                      <a:pt x="38" y="44"/>
                    </a:cubicBezTo>
                    <a:lnTo>
                      <a:pt x="38" y="32"/>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7" name="Freeform 139"/>
              <p:cNvSpPr>
                <a:spLocks noChangeAspect="1" noEditPoints="1"/>
              </p:cNvSpPr>
              <p:nvPr/>
            </p:nvSpPr>
            <p:spPr bwMode="auto">
              <a:xfrm>
                <a:off x="9290703" y="4188032"/>
                <a:ext cx="59684" cy="93107"/>
              </a:xfrm>
              <a:custGeom>
                <a:avLst/>
                <a:gdLst/>
                <a:ahLst/>
                <a:cxnLst>
                  <a:cxn ang="0">
                    <a:pos x="49" y="32"/>
                  </a:cxn>
                  <a:cxn ang="0">
                    <a:pos x="49" y="44"/>
                  </a:cxn>
                  <a:cxn ang="0">
                    <a:pos x="43" y="65"/>
                  </a:cxn>
                  <a:cxn ang="0">
                    <a:pos x="25" y="76"/>
                  </a:cxn>
                  <a:cxn ang="0">
                    <a:pos x="13" y="73"/>
                  </a:cxn>
                  <a:cxn ang="0">
                    <a:pos x="4" y="61"/>
                  </a:cxn>
                  <a:cxn ang="0">
                    <a:pos x="0" y="44"/>
                  </a:cxn>
                  <a:cxn ang="0">
                    <a:pos x="0" y="32"/>
                  </a:cxn>
                  <a:cxn ang="0">
                    <a:pos x="6" y="10"/>
                  </a:cxn>
                  <a:cxn ang="0">
                    <a:pos x="24" y="0"/>
                  </a:cxn>
                  <a:cxn ang="0">
                    <a:pos x="36" y="3"/>
                  </a:cxn>
                  <a:cxn ang="0">
                    <a:pos x="45" y="14"/>
                  </a:cxn>
                  <a:cxn ang="0">
                    <a:pos x="49" y="32"/>
                  </a:cxn>
                  <a:cxn ang="0">
                    <a:pos x="38" y="32"/>
                  </a:cxn>
                  <a:cxn ang="0">
                    <a:pos x="33" y="15"/>
                  </a:cxn>
                  <a:cxn ang="0">
                    <a:pos x="25" y="11"/>
                  </a:cxn>
                  <a:cxn ang="0">
                    <a:pos x="16" y="16"/>
                  </a:cxn>
                  <a:cxn ang="0">
                    <a:pos x="11" y="32"/>
                  </a:cxn>
                  <a:cxn ang="0">
                    <a:pos x="11" y="44"/>
                  </a:cxn>
                  <a:cxn ang="0">
                    <a:pos x="16" y="60"/>
                  </a:cxn>
                  <a:cxn ang="0">
                    <a:pos x="25" y="64"/>
                  </a:cxn>
                  <a:cxn ang="0">
                    <a:pos x="33" y="60"/>
                  </a:cxn>
                  <a:cxn ang="0">
                    <a:pos x="38" y="44"/>
                  </a:cxn>
                  <a:cxn ang="0">
                    <a:pos x="38" y="32"/>
                  </a:cxn>
                </a:cxnLst>
                <a:rect l="0" t="0" r="r" b="b"/>
                <a:pathLst>
                  <a:path w="49" h="76">
                    <a:moveTo>
                      <a:pt x="49" y="32"/>
                    </a:moveTo>
                    <a:cubicBezTo>
                      <a:pt x="49" y="44"/>
                      <a:pt x="49" y="44"/>
                      <a:pt x="49" y="44"/>
                    </a:cubicBezTo>
                    <a:cubicBezTo>
                      <a:pt x="49" y="51"/>
                      <a:pt x="47" y="59"/>
                      <a:pt x="43" y="65"/>
                    </a:cubicBezTo>
                    <a:cubicBezTo>
                      <a:pt x="39" y="72"/>
                      <a:pt x="33" y="76"/>
                      <a:pt x="25" y="76"/>
                    </a:cubicBezTo>
                    <a:cubicBezTo>
                      <a:pt x="20" y="76"/>
                      <a:pt x="16" y="75"/>
                      <a:pt x="13" y="73"/>
                    </a:cubicBezTo>
                    <a:cubicBezTo>
                      <a:pt x="10" y="71"/>
                      <a:pt x="7" y="67"/>
                      <a:pt x="4" y="61"/>
                    </a:cubicBezTo>
                    <a:cubicBezTo>
                      <a:pt x="1" y="56"/>
                      <a:pt x="0" y="50"/>
                      <a:pt x="0" y="44"/>
                    </a:cubicBezTo>
                    <a:cubicBezTo>
                      <a:pt x="0" y="32"/>
                      <a:pt x="0" y="32"/>
                      <a:pt x="0" y="32"/>
                    </a:cubicBezTo>
                    <a:cubicBezTo>
                      <a:pt x="0" y="24"/>
                      <a:pt x="2" y="17"/>
                      <a:pt x="6" y="10"/>
                    </a:cubicBezTo>
                    <a:cubicBezTo>
                      <a:pt x="10" y="3"/>
                      <a:pt x="16" y="0"/>
                      <a:pt x="24" y="0"/>
                    </a:cubicBezTo>
                    <a:cubicBezTo>
                      <a:pt x="29" y="0"/>
                      <a:pt x="33" y="1"/>
                      <a:pt x="36" y="3"/>
                    </a:cubicBezTo>
                    <a:cubicBezTo>
                      <a:pt x="39" y="5"/>
                      <a:pt x="42" y="9"/>
                      <a:pt x="45" y="14"/>
                    </a:cubicBezTo>
                    <a:cubicBezTo>
                      <a:pt x="48" y="20"/>
                      <a:pt x="49" y="25"/>
                      <a:pt x="49" y="32"/>
                    </a:cubicBezTo>
                    <a:close/>
                    <a:moveTo>
                      <a:pt x="38" y="32"/>
                    </a:moveTo>
                    <a:cubicBezTo>
                      <a:pt x="38" y="25"/>
                      <a:pt x="36" y="20"/>
                      <a:pt x="33" y="15"/>
                    </a:cubicBezTo>
                    <a:cubicBezTo>
                      <a:pt x="31" y="13"/>
                      <a:pt x="28" y="11"/>
                      <a:pt x="25" y="11"/>
                    </a:cubicBezTo>
                    <a:cubicBezTo>
                      <a:pt x="21" y="11"/>
                      <a:pt x="18" y="13"/>
                      <a:pt x="16" y="16"/>
                    </a:cubicBezTo>
                    <a:cubicBezTo>
                      <a:pt x="13" y="20"/>
                      <a:pt x="11" y="25"/>
                      <a:pt x="11" y="32"/>
                    </a:cubicBezTo>
                    <a:cubicBezTo>
                      <a:pt x="11" y="44"/>
                      <a:pt x="11" y="44"/>
                      <a:pt x="11" y="44"/>
                    </a:cubicBezTo>
                    <a:cubicBezTo>
                      <a:pt x="11" y="50"/>
                      <a:pt x="13" y="56"/>
                      <a:pt x="16" y="60"/>
                    </a:cubicBezTo>
                    <a:cubicBezTo>
                      <a:pt x="18" y="63"/>
                      <a:pt x="21" y="64"/>
                      <a:pt x="25" y="64"/>
                    </a:cubicBezTo>
                    <a:cubicBezTo>
                      <a:pt x="28" y="64"/>
                      <a:pt x="31" y="63"/>
                      <a:pt x="33" y="60"/>
                    </a:cubicBezTo>
                    <a:cubicBezTo>
                      <a:pt x="36" y="56"/>
                      <a:pt x="38" y="50"/>
                      <a:pt x="38" y="44"/>
                    </a:cubicBezTo>
                    <a:lnTo>
                      <a:pt x="38" y="32"/>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8" name="Freeform 140"/>
              <p:cNvSpPr>
                <a:spLocks noChangeAspect="1"/>
              </p:cNvSpPr>
              <p:nvPr/>
            </p:nvSpPr>
            <p:spPr bwMode="auto">
              <a:xfrm>
                <a:off x="9379033" y="4188032"/>
                <a:ext cx="62070" cy="90719"/>
              </a:xfrm>
              <a:custGeom>
                <a:avLst/>
                <a:gdLst/>
                <a:ahLst/>
                <a:cxnLst>
                  <a:cxn ang="0">
                    <a:pos x="31" y="0"/>
                  </a:cxn>
                  <a:cxn ang="0">
                    <a:pos x="31" y="63"/>
                  </a:cxn>
                  <a:cxn ang="0">
                    <a:pos x="42" y="63"/>
                  </a:cxn>
                  <a:cxn ang="0">
                    <a:pos x="48" y="64"/>
                  </a:cxn>
                  <a:cxn ang="0">
                    <a:pos x="50" y="68"/>
                  </a:cxn>
                  <a:cxn ang="0">
                    <a:pos x="48" y="72"/>
                  </a:cxn>
                  <a:cxn ang="0">
                    <a:pos x="42" y="74"/>
                  </a:cxn>
                  <a:cxn ang="0">
                    <a:pos x="8" y="74"/>
                  </a:cxn>
                  <a:cxn ang="0">
                    <a:pos x="2" y="72"/>
                  </a:cxn>
                  <a:cxn ang="0">
                    <a:pos x="0" y="68"/>
                  </a:cxn>
                  <a:cxn ang="0">
                    <a:pos x="2" y="64"/>
                  </a:cxn>
                  <a:cxn ang="0">
                    <a:pos x="8" y="63"/>
                  </a:cxn>
                  <a:cxn ang="0">
                    <a:pos x="19" y="63"/>
                  </a:cxn>
                  <a:cxn ang="0">
                    <a:pos x="19" y="15"/>
                  </a:cxn>
                  <a:cxn ang="0">
                    <a:pos x="9" y="18"/>
                  </a:cxn>
                  <a:cxn ang="0">
                    <a:pos x="5" y="18"/>
                  </a:cxn>
                  <a:cxn ang="0">
                    <a:pos x="1" y="17"/>
                  </a:cxn>
                  <a:cxn ang="0">
                    <a:pos x="0" y="12"/>
                  </a:cxn>
                  <a:cxn ang="0">
                    <a:pos x="1" y="9"/>
                  </a:cxn>
                  <a:cxn ang="0">
                    <a:pos x="6" y="6"/>
                  </a:cxn>
                  <a:cxn ang="0">
                    <a:pos x="31" y="0"/>
                  </a:cxn>
                </a:cxnLst>
                <a:rect l="0" t="0" r="r" b="b"/>
                <a:pathLst>
                  <a:path w="50" h="74">
                    <a:moveTo>
                      <a:pt x="31" y="0"/>
                    </a:moveTo>
                    <a:cubicBezTo>
                      <a:pt x="31" y="63"/>
                      <a:pt x="31" y="63"/>
                      <a:pt x="31" y="63"/>
                    </a:cubicBezTo>
                    <a:cubicBezTo>
                      <a:pt x="42" y="63"/>
                      <a:pt x="42" y="63"/>
                      <a:pt x="42" y="63"/>
                    </a:cubicBezTo>
                    <a:cubicBezTo>
                      <a:pt x="45" y="63"/>
                      <a:pt x="47" y="63"/>
                      <a:pt x="48" y="64"/>
                    </a:cubicBezTo>
                    <a:cubicBezTo>
                      <a:pt x="49" y="65"/>
                      <a:pt x="50" y="67"/>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7"/>
                      <a:pt x="1" y="65"/>
                      <a:pt x="2" y="64"/>
                    </a:cubicBezTo>
                    <a:cubicBezTo>
                      <a:pt x="3" y="63"/>
                      <a:pt x="5" y="63"/>
                      <a:pt x="8" y="63"/>
                    </a:cubicBezTo>
                    <a:cubicBezTo>
                      <a:pt x="19" y="63"/>
                      <a:pt x="19" y="63"/>
                      <a:pt x="19" y="63"/>
                    </a:cubicBezTo>
                    <a:cubicBezTo>
                      <a:pt x="19" y="15"/>
                      <a:pt x="19" y="15"/>
                      <a:pt x="19" y="15"/>
                    </a:cubicBezTo>
                    <a:cubicBezTo>
                      <a:pt x="9" y="18"/>
                      <a:pt x="9" y="18"/>
                      <a:pt x="9" y="18"/>
                    </a:cubicBezTo>
                    <a:cubicBezTo>
                      <a:pt x="7" y="18"/>
                      <a:pt x="6" y="18"/>
                      <a:pt x="5" y="18"/>
                    </a:cubicBezTo>
                    <a:cubicBezTo>
                      <a:pt x="4" y="18"/>
                      <a:pt x="3" y="18"/>
                      <a:pt x="1" y="17"/>
                    </a:cubicBezTo>
                    <a:cubicBezTo>
                      <a:pt x="0" y="15"/>
                      <a:pt x="0" y="14"/>
                      <a:pt x="0" y="12"/>
                    </a:cubicBezTo>
                    <a:cubicBezTo>
                      <a:pt x="0" y="11"/>
                      <a:pt x="0" y="10"/>
                      <a:pt x="1" y="9"/>
                    </a:cubicBezTo>
                    <a:cubicBezTo>
                      <a:pt x="2" y="8"/>
                      <a:pt x="3"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199" name="Freeform 141"/>
              <p:cNvSpPr>
                <a:spLocks noChangeAspect="1"/>
              </p:cNvSpPr>
              <p:nvPr/>
            </p:nvSpPr>
            <p:spPr bwMode="auto">
              <a:xfrm>
                <a:off x="9467362" y="4188032"/>
                <a:ext cx="62070" cy="90719"/>
              </a:xfrm>
              <a:custGeom>
                <a:avLst/>
                <a:gdLst/>
                <a:ahLst/>
                <a:cxnLst>
                  <a:cxn ang="0">
                    <a:pos x="31" y="0"/>
                  </a:cxn>
                  <a:cxn ang="0">
                    <a:pos x="31" y="63"/>
                  </a:cxn>
                  <a:cxn ang="0">
                    <a:pos x="42" y="63"/>
                  </a:cxn>
                  <a:cxn ang="0">
                    <a:pos x="48" y="64"/>
                  </a:cxn>
                  <a:cxn ang="0">
                    <a:pos x="50" y="68"/>
                  </a:cxn>
                  <a:cxn ang="0">
                    <a:pos x="48" y="72"/>
                  </a:cxn>
                  <a:cxn ang="0">
                    <a:pos x="42" y="74"/>
                  </a:cxn>
                  <a:cxn ang="0">
                    <a:pos x="8" y="74"/>
                  </a:cxn>
                  <a:cxn ang="0">
                    <a:pos x="2" y="72"/>
                  </a:cxn>
                  <a:cxn ang="0">
                    <a:pos x="0" y="68"/>
                  </a:cxn>
                  <a:cxn ang="0">
                    <a:pos x="2" y="64"/>
                  </a:cxn>
                  <a:cxn ang="0">
                    <a:pos x="8" y="63"/>
                  </a:cxn>
                  <a:cxn ang="0">
                    <a:pos x="19" y="63"/>
                  </a:cxn>
                  <a:cxn ang="0">
                    <a:pos x="19" y="15"/>
                  </a:cxn>
                  <a:cxn ang="0">
                    <a:pos x="9" y="18"/>
                  </a:cxn>
                  <a:cxn ang="0">
                    <a:pos x="5" y="18"/>
                  </a:cxn>
                  <a:cxn ang="0">
                    <a:pos x="2" y="17"/>
                  </a:cxn>
                  <a:cxn ang="0">
                    <a:pos x="0" y="12"/>
                  </a:cxn>
                  <a:cxn ang="0">
                    <a:pos x="1" y="9"/>
                  </a:cxn>
                  <a:cxn ang="0">
                    <a:pos x="6" y="6"/>
                  </a:cxn>
                  <a:cxn ang="0">
                    <a:pos x="31" y="0"/>
                  </a:cxn>
                </a:cxnLst>
                <a:rect l="0" t="0" r="r" b="b"/>
                <a:pathLst>
                  <a:path w="50" h="74">
                    <a:moveTo>
                      <a:pt x="31" y="0"/>
                    </a:moveTo>
                    <a:cubicBezTo>
                      <a:pt x="31" y="63"/>
                      <a:pt x="31" y="63"/>
                      <a:pt x="31" y="63"/>
                    </a:cubicBezTo>
                    <a:cubicBezTo>
                      <a:pt x="42" y="63"/>
                      <a:pt x="42" y="63"/>
                      <a:pt x="42" y="63"/>
                    </a:cubicBezTo>
                    <a:cubicBezTo>
                      <a:pt x="45" y="63"/>
                      <a:pt x="47" y="63"/>
                      <a:pt x="48" y="64"/>
                    </a:cubicBezTo>
                    <a:cubicBezTo>
                      <a:pt x="49" y="65"/>
                      <a:pt x="50" y="67"/>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7"/>
                      <a:pt x="1" y="65"/>
                      <a:pt x="2" y="64"/>
                    </a:cubicBezTo>
                    <a:cubicBezTo>
                      <a:pt x="3" y="63"/>
                      <a:pt x="5" y="63"/>
                      <a:pt x="8" y="63"/>
                    </a:cubicBezTo>
                    <a:cubicBezTo>
                      <a:pt x="19" y="63"/>
                      <a:pt x="19" y="63"/>
                      <a:pt x="19" y="63"/>
                    </a:cubicBezTo>
                    <a:cubicBezTo>
                      <a:pt x="19" y="15"/>
                      <a:pt x="19" y="15"/>
                      <a:pt x="19" y="15"/>
                    </a:cubicBezTo>
                    <a:cubicBezTo>
                      <a:pt x="9" y="18"/>
                      <a:pt x="9" y="18"/>
                      <a:pt x="9" y="18"/>
                    </a:cubicBezTo>
                    <a:cubicBezTo>
                      <a:pt x="7" y="18"/>
                      <a:pt x="6" y="18"/>
                      <a:pt x="5" y="18"/>
                    </a:cubicBezTo>
                    <a:cubicBezTo>
                      <a:pt x="4" y="18"/>
                      <a:pt x="3" y="18"/>
                      <a:pt x="2" y="17"/>
                    </a:cubicBezTo>
                    <a:cubicBezTo>
                      <a:pt x="1" y="15"/>
                      <a:pt x="0" y="14"/>
                      <a:pt x="0" y="12"/>
                    </a:cubicBezTo>
                    <a:cubicBezTo>
                      <a:pt x="0" y="11"/>
                      <a:pt x="0" y="10"/>
                      <a:pt x="1" y="9"/>
                    </a:cubicBezTo>
                    <a:cubicBezTo>
                      <a:pt x="2" y="8"/>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0" name="Freeform 142"/>
              <p:cNvSpPr>
                <a:spLocks noChangeAspect="1" noEditPoints="1"/>
              </p:cNvSpPr>
              <p:nvPr/>
            </p:nvSpPr>
            <p:spPr bwMode="auto">
              <a:xfrm>
                <a:off x="9555694" y="4188032"/>
                <a:ext cx="62070" cy="93107"/>
              </a:xfrm>
              <a:custGeom>
                <a:avLst/>
                <a:gdLst/>
                <a:ahLst/>
                <a:cxnLst>
                  <a:cxn ang="0">
                    <a:pos x="50" y="32"/>
                  </a:cxn>
                  <a:cxn ang="0">
                    <a:pos x="50" y="44"/>
                  </a:cxn>
                  <a:cxn ang="0">
                    <a:pos x="44" y="65"/>
                  </a:cxn>
                  <a:cxn ang="0">
                    <a:pos x="25" y="76"/>
                  </a:cxn>
                  <a:cxn ang="0">
                    <a:pos x="13" y="73"/>
                  </a:cxn>
                  <a:cxn ang="0">
                    <a:pos x="4" y="61"/>
                  </a:cxn>
                  <a:cxn ang="0">
                    <a:pos x="0" y="44"/>
                  </a:cxn>
                  <a:cxn ang="0">
                    <a:pos x="0" y="32"/>
                  </a:cxn>
                  <a:cxn ang="0">
                    <a:pos x="7" y="10"/>
                  </a:cxn>
                  <a:cxn ang="0">
                    <a:pos x="25" y="0"/>
                  </a:cxn>
                  <a:cxn ang="0">
                    <a:pos x="37" y="3"/>
                  </a:cxn>
                  <a:cxn ang="0">
                    <a:pos x="46" y="14"/>
                  </a:cxn>
                  <a:cxn ang="0">
                    <a:pos x="50" y="32"/>
                  </a:cxn>
                  <a:cxn ang="0">
                    <a:pos x="38" y="32"/>
                  </a:cxn>
                  <a:cxn ang="0">
                    <a:pos x="33" y="15"/>
                  </a:cxn>
                  <a:cxn ang="0">
                    <a:pos x="25" y="11"/>
                  </a:cxn>
                  <a:cxn ang="0">
                    <a:pos x="17" y="16"/>
                  </a:cxn>
                  <a:cxn ang="0">
                    <a:pos x="12" y="32"/>
                  </a:cxn>
                  <a:cxn ang="0">
                    <a:pos x="12" y="44"/>
                  </a:cxn>
                  <a:cxn ang="0">
                    <a:pos x="17" y="60"/>
                  </a:cxn>
                  <a:cxn ang="0">
                    <a:pos x="25" y="64"/>
                  </a:cxn>
                  <a:cxn ang="0">
                    <a:pos x="34" y="60"/>
                  </a:cxn>
                  <a:cxn ang="0">
                    <a:pos x="38" y="44"/>
                  </a:cxn>
                  <a:cxn ang="0">
                    <a:pos x="38" y="32"/>
                  </a:cxn>
                </a:cxnLst>
                <a:rect l="0" t="0" r="r" b="b"/>
                <a:pathLst>
                  <a:path w="50" h="76">
                    <a:moveTo>
                      <a:pt x="50" y="32"/>
                    </a:moveTo>
                    <a:cubicBezTo>
                      <a:pt x="50" y="44"/>
                      <a:pt x="50" y="44"/>
                      <a:pt x="50" y="44"/>
                    </a:cubicBezTo>
                    <a:cubicBezTo>
                      <a:pt x="50" y="51"/>
                      <a:pt x="48" y="59"/>
                      <a:pt x="44" y="65"/>
                    </a:cubicBezTo>
                    <a:cubicBezTo>
                      <a:pt x="39" y="72"/>
                      <a:pt x="33" y="76"/>
                      <a:pt x="25" y="76"/>
                    </a:cubicBezTo>
                    <a:cubicBezTo>
                      <a:pt x="20" y="76"/>
                      <a:pt x="17" y="75"/>
                      <a:pt x="13" y="73"/>
                    </a:cubicBezTo>
                    <a:cubicBezTo>
                      <a:pt x="10" y="71"/>
                      <a:pt x="7" y="67"/>
                      <a:pt x="4" y="61"/>
                    </a:cubicBezTo>
                    <a:cubicBezTo>
                      <a:pt x="2" y="56"/>
                      <a:pt x="0" y="50"/>
                      <a:pt x="0" y="44"/>
                    </a:cubicBezTo>
                    <a:cubicBezTo>
                      <a:pt x="0" y="32"/>
                      <a:pt x="0" y="32"/>
                      <a:pt x="0" y="32"/>
                    </a:cubicBezTo>
                    <a:cubicBezTo>
                      <a:pt x="0" y="24"/>
                      <a:pt x="2" y="17"/>
                      <a:pt x="7" y="10"/>
                    </a:cubicBezTo>
                    <a:cubicBezTo>
                      <a:pt x="11" y="3"/>
                      <a:pt x="17" y="0"/>
                      <a:pt x="25" y="0"/>
                    </a:cubicBezTo>
                    <a:cubicBezTo>
                      <a:pt x="30" y="0"/>
                      <a:pt x="33" y="1"/>
                      <a:pt x="37" y="3"/>
                    </a:cubicBezTo>
                    <a:cubicBezTo>
                      <a:pt x="40" y="5"/>
                      <a:pt x="43" y="9"/>
                      <a:pt x="46" y="14"/>
                    </a:cubicBezTo>
                    <a:cubicBezTo>
                      <a:pt x="48" y="20"/>
                      <a:pt x="50" y="25"/>
                      <a:pt x="50" y="32"/>
                    </a:cubicBezTo>
                    <a:close/>
                    <a:moveTo>
                      <a:pt x="38" y="32"/>
                    </a:moveTo>
                    <a:cubicBezTo>
                      <a:pt x="38" y="25"/>
                      <a:pt x="37" y="20"/>
                      <a:pt x="33" y="15"/>
                    </a:cubicBezTo>
                    <a:cubicBezTo>
                      <a:pt x="31" y="13"/>
                      <a:pt x="29" y="11"/>
                      <a:pt x="25" y="11"/>
                    </a:cubicBezTo>
                    <a:cubicBezTo>
                      <a:pt x="22" y="11"/>
                      <a:pt x="19" y="13"/>
                      <a:pt x="17" y="16"/>
                    </a:cubicBezTo>
                    <a:cubicBezTo>
                      <a:pt x="13" y="20"/>
                      <a:pt x="12" y="25"/>
                      <a:pt x="12" y="32"/>
                    </a:cubicBezTo>
                    <a:cubicBezTo>
                      <a:pt x="12" y="44"/>
                      <a:pt x="12" y="44"/>
                      <a:pt x="12" y="44"/>
                    </a:cubicBezTo>
                    <a:cubicBezTo>
                      <a:pt x="12" y="50"/>
                      <a:pt x="13" y="56"/>
                      <a:pt x="17" y="60"/>
                    </a:cubicBezTo>
                    <a:cubicBezTo>
                      <a:pt x="19" y="63"/>
                      <a:pt x="21" y="64"/>
                      <a:pt x="25" y="64"/>
                    </a:cubicBezTo>
                    <a:cubicBezTo>
                      <a:pt x="29" y="64"/>
                      <a:pt x="31" y="63"/>
                      <a:pt x="34" y="60"/>
                    </a:cubicBezTo>
                    <a:cubicBezTo>
                      <a:pt x="37" y="56"/>
                      <a:pt x="38" y="50"/>
                      <a:pt x="38" y="44"/>
                    </a:cubicBezTo>
                    <a:lnTo>
                      <a:pt x="38" y="32"/>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1" name="Freeform 143"/>
              <p:cNvSpPr>
                <a:spLocks noChangeAspect="1"/>
              </p:cNvSpPr>
              <p:nvPr/>
            </p:nvSpPr>
            <p:spPr bwMode="auto">
              <a:xfrm>
                <a:off x="9644023" y="4188032"/>
                <a:ext cx="62070" cy="90719"/>
              </a:xfrm>
              <a:custGeom>
                <a:avLst/>
                <a:gdLst/>
                <a:ahLst/>
                <a:cxnLst>
                  <a:cxn ang="0">
                    <a:pos x="31" y="0"/>
                  </a:cxn>
                  <a:cxn ang="0">
                    <a:pos x="31" y="63"/>
                  </a:cxn>
                  <a:cxn ang="0">
                    <a:pos x="43" y="63"/>
                  </a:cxn>
                  <a:cxn ang="0">
                    <a:pos x="48" y="64"/>
                  </a:cxn>
                  <a:cxn ang="0">
                    <a:pos x="50" y="68"/>
                  </a:cxn>
                  <a:cxn ang="0">
                    <a:pos x="48" y="72"/>
                  </a:cxn>
                  <a:cxn ang="0">
                    <a:pos x="43" y="74"/>
                  </a:cxn>
                  <a:cxn ang="0">
                    <a:pos x="8" y="74"/>
                  </a:cxn>
                  <a:cxn ang="0">
                    <a:pos x="2" y="72"/>
                  </a:cxn>
                  <a:cxn ang="0">
                    <a:pos x="0" y="68"/>
                  </a:cxn>
                  <a:cxn ang="0">
                    <a:pos x="2" y="64"/>
                  </a:cxn>
                  <a:cxn ang="0">
                    <a:pos x="8" y="63"/>
                  </a:cxn>
                  <a:cxn ang="0">
                    <a:pos x="20" y="63"/>
                  </a:cxn>
                  <a:cxn ang="0">
                    <a:pos x="20" y="15"/>
                  </a:cxn>
                  <a:cxn ang="0">
                    <a:pos x="9" y="18"/>
                  </a:cxn>
                  <a:cxn ang="0">
                    <a:pos x="6" y="18"/>
                  </a:cxn>
                  <a:cxn ang="0">
                    <a:pos x="2" y="17"/>
                  </a:cxn>
                  <a:cxn ang="0">
                    <a:pos x="0" y="12"/>
                  </a:cxn>
                  <a:cxn ang="0">
                    <a:pos x="2" y="9"/>
                  </a:cxn>
                  <a:cxn ang="0">
                    <a:pos x="6" y="6"/>
                  </a:cxn>
                  <a:cxn ang="0">
                    <a:pos x="31" y="0"/>
                  </a:cxn>
                </a:cxnLst>
                <a:rect l="0" t="0" r="r" b="b"/>
                <a:pathLst>
                  <a:path w="50" h="74">
                    <a:moveTo>
                      <a:pt x="31" y="0"/>
                    </a:moveTo>
                    <a:cubicBezTo>
                      <a:pt x="31" y="63"/>
                      <a:pt x="31" y="63"/>
                      <a:pt x="31" y="63"/>
                    </a:cubicBezTo>
                    <a:cubicBezTo>
                      <a:pt x="43" y="63"/>
                      <a:pt x="43" y="63"/>
                      <a:pt x="43" y="63"/>
                    </a:cubicBezTo>
                    <a:cubicBezTo>
                      <a:pt x="45" y="63"/>
                      <a:pt x="47" y="63"/>
                      <a:pt x="48" y="64"/>
                    </a:cubicBezTo>
                    <a:cubicBezTo>
                      <a:pt x="50" y="65"/>
                      <a:pt x="50" y="67"/>
                      <a:pt x="50" y="68"/>
                    </a:cubicBezTo>
                    <a:cubicBezTo>
                      <a:pt x="50" y="70"/>
                      <a:pt x="50" y="71"/>
                      <a:pt x="48" y="72"/>
                    </a:cubicBezTo>
                    <a:cubicBezTo>
                      <a:pt x="47" y="73"/>
                      <a:pt x="45" y="74"/>
                      <a:pt x="43" y="74"/>
                    </a:cubicBezTo>
                    <a:cubicBezTo>
                      <a:pt x="8" y="74"/>
                      <a:pt x="8" y="74"/>
                      <a:pt x="8" y="74"/>
                    </a:cubicBezTo>
                    <a:cubicBezTo>
                      <a:pt x="5" y="74"/>
                      <a:pt x="3" y="73"/>
                      <a:pt x="2" y="72"/>
                    </a:cubicBezTo>
                    <a:cubicBezTo>
                      <a:pt x="1" y="71"/>
                      <a:pt x="0" y="70"/>
                      <a:pt x="0" y="68"/>
                    </a:cubicBezTo>
                    <a:cubicBezTo>
                      <a:pt x="0" y="67"/>
                      <a:pt x="1" y="65"/>
                      <a:pt x="2" y="64"/>
                    </a:cubicBezTo>
                    <a:cubicBezTo>
                      <a:pt x="3" y="63"/>
                      <a:pt x="5" y="63"/>
                      <a:pt x="8" y="63"/>
                    </a:cubicBezTo>
                    <a:cubicBezTo>
                      <a:pt x="20" y="63"/>
                      <a:pt x="20" y="63"/>
                      <a:pt x="20" y="63"/>
                    </a:cubicBezTo>
                    <a:cubicBezTo>
                      <a:pt x="20" y="15"/>
                      <a:pt x="20" y="15"/>
                      <a:pt x="20" y="15"/>
                    </a:cubicBezTo>
                    <a:cubicBezTo>
                      <a:pt x="9" y="18"/>
                      <a:pt x="9" y="18"/>
                      <a:pt x="9" y="18"/>
                    </a:cubicBezTo>
                    <a:cubicBezTo>
                      <a:pt x="8" y="18"/>
                      <a:pt x="7" y="18"/>
                      <a:pt x="6" y="18"/>
                    </a:cubicBezTo>
                    <a:cubicBezTo>
                      <a:pt x="4" y="18"/>
                      <a:pt x="3" y="18"/>
                      <a:pt x="2" y="17"/>
                    </a:cubicBezTo>
                    <a:cubicBezTo>
                      <a:pt x="1" y="15"/>
                      <a:pt x="0" y="14"/>
                      <a:pt x="0" y="12"/>
                    </a:cubicBezTo>
                    <a:cubicBezTo>
                      <a:pt x="0" y="11"/>
                      <a:pt x="1" y="10"/>
                      <a:pt x="2" y="9"/>
                    </a:cubicBezTo>
                    <a:cubicBezTo>
                      <a:pt x="2" y="8"/>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2" name="Freeform 144"/>
              <p:cNvSpPr>
                <a:spLocks noChangeAspect="1"/>
              </p:cNvSpPr>
              <p:nvPr/>
            </p:nvSpPr>
            <p:spPr bwMode="auto">
              <a:xfrm>
                <a:off x="9732355" y="4188032"/>
                <a:ext cx="62070" cy="90719"/>
              </a:xfrm>
              <a:custGeom>
                <a:avLst/>
                <a:gdLst/>
                <a:ahLst/>
                <a:cxnLst>
                  <a:cxn ang="0">
                    <a:pos x="30" y="0"/>
                  </a:cxn>
                  <a:cxn ang="0">
                    <a:pos x="30" y="63"/>
                  </a:cxn>
                  <a:cxn ang="0">
                    <a:pos x="42" y="63"/>
                  </a:cxn>
                  <a:cxn ang="0">
                    <a:pos x="48" y="64"/>
                  </a:cxn>
                  <a:cxn ang="0">
                    <a:pos x="49" y="68"/>
                  </a:cxn>
                  <a:cxn ang="0">
                    <a:pos x="48" y="72"/>
                  </a:cxn>
                  <a:cxn ang="0">
                    <a:pos x="42" y="74"/>
                  </a:cxn>
                  <a:cxn ang="0">
                    <a:pos x="7" y="74"/>
                  </a:cxn>
                  <a:cxn ang="0">
                    <a:pos x="1" y="72"/>
                  </a:cxn>
                  <a:cxn ang="0">
                    <a:pos x="0" y="68"/>
                  </a:cxn>
                  <a:cxn ang="0">
                    <a:pos x="1" y="64"/>
                  </a:cxn>
                  <a:cxn ang="0">
                    <a:pos x="7" y="63"/>
                  </a:cxn>
                  <a:cxn ang="0">
                    <a:pos x="19" y="63"/>
                  </a:cxn>
                  <a:cxn ang="0">
                    <a:pos x="19" y="15"/>
                  </a:cxn>
                  <a:cxn ang="0">
                    <a:pos x="9" y="18"/>
                  </a:cxn>
                  <a:cxn ang="0">
                    <a:pos x="5" y="18"/>
                  </a:cxn>
                  <a:cxn ang="0">
                    <a:pos x="1" y="17"/>
                  </a:cxn>
                  <a:cxn ang="0">
                    <a:pos x="0" y="12"/>
                  </a:cxn>
                  <a:cxn ang="0">
                    <a:pos x="1" y="9"/>
                  </a:cxn>
                  <a:cxn ang="0">
                    <a:pos x="6" y="6"/>
                  </a:cxn>
                  <a:cxn ang="0">
                    <a:pos x="30" y="0"/>
                  </a:cxn>
                </a:cxnLst>
                <a:rect l="0" t="0" r="r" b="b"/>
                <a:pathLst>
                  <a:path w="49" h="74">
                    <a:moveTo>
                      <a:pt x="30" y="0"/>
                    </a:moveTo>
                    <a:cubicBezTo>
                      <a:pt x="30" y="63"/>
                      <a:pt x="30" y="63"/>
                      <a:pt x="30" y="63"/>
                    </a:cubicBezTo>
                    <a:cubicBezTo>
                      <a:pt x="42" y="63"/>
                      <a:pt x="42" y="63"/>
                      <a:pt x="42" y="63"/>
                    </a:cubicBezTo>
                    <a:cubicBezTo>
                      <a:pt x="44" y="63"/>
                      <a:pt x="46" y="63"/>
                      <a:pt x="48" y="64"/>
                    </a:cubicBezTo>
                    <a:cubicBezTo>
                      <a:pt x="49" y="65"/>
                      <a:pt x="49" y="67"/>
                      <a:pt x="49" y="68"/>
                    </a:cubicBezTo>
                    <a:cubicBezTo>
                      <a:pt x="49" y="70"/>
                      <a:pt x="49" y="71"/>
                      <a:pt x="48" y="72"/>
                    </a:cubicBezTo>
                    <a:cubicBezTo>
                      <a:pt x="46" y="73"/>
                      <a:pt x="44" y="74"/>
                      <a:pt x="42" y="74"/>
                    </a:cubicBezTo>
                    <a:cubicBezTo>
                      <a:pt x="7" y="74"/>
                      <a:pt x="7" y="74"/>
                      <a:pt x="7" y="74"/>
                    </a:cubicBezTo>
                    <a:cubicBezTo>
                      <a:pt x="4" y="74"/>
                      <a:pt x="3" y="73"/>
                      <a:pt x="1" y="72"/>
                    </a:cubicBezTo>
                    <a:cubicBezTo>
                      <a:pt x="0" y="71"/>
                      <a:pt x="0" y="70"/>
                      <a:pt x="0" y="68"/>
                    </a:cubicBezTo>
                    <a:cubicBezTo>
                      <a:pt x="0" y="67"/>
                      <a:pt x="0" y="65"/>
                      <a:pt x="1" y="64"/>
                    </a:cubicBezTo>
                    <a:cubicBezTo>
                      <a:pt x="3" y="63"/>
                      <a:pt x="4" y="63"/>
                      <a:pt x="7" y="63"/>
                    </a:cubicBezTo>
                    <a:cubicBezTo>
                      <a:pt x="19" y="63"/>
                      <a:pt x="19" y="63"/>
                      <a:pt x="19" y="63"/>
                    </a:cubicBezTo>
                    <a:cubicBezTo>
                      <a:pt x="19" y="15"/>
                      <a:pt x="19" y="15"/>
                      <a:pt x="19" y="15"/>
                    </a:cubicBezTo>
                    <a:cubicBezTo>
                      <a:pt x="9" y="18"/>
                      <a:pt x="9" y="18"/>
                      <a:pt x="9" y="18"/>
                    </a:cubicBezTo>
                    <a:cubicBezTo>
                      <a:pt x="7" y="18"/>
                      <a:pt x="6" y="18"/>
                      <a:pt x="5" y="18"/>
                    </a:cubicBezTo>
                    <a:cubicBezTo>
                      <a:pt x="3" y="18"/>
                      <a:pt x="2" y="18"/>
                      <a:pt x="1" y="17"/>
                    </a:cubicBezTo>
                    <a:cubicBezTo>
                      <a:pt x="0" y="15"/>
                      <a:pt x="0" y="14"/>
                      <a:pt x="0" y="12"/>
                    </a:cubicBezTo>
                    <a:cubicBezTo>
                      <a:pt x="0" y="11"/>
                      <a:pt x="0" y="10"/>
                      <a:pt x="1" y="9"/>
                    </a:cubicBezTo>
                    <a:cubicBezTo>
                      <a:pt x="1" y="8"/>
                      <a:pt x="3" y="7"/>
                      <a:pt x="6" y="6"/>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3" name="Freeform 145"/>
              <p:cNvSpPr>
                <a:spLocks noChangeAspect="1" noEditPoints="1"/>
              </p:cNvSpPr>
              <p:nvPr/>
            </p:nvSpPr>
            <p:spPr bwMode="auto">
              <a:xfrm>
                <a:off x="9202372" y="4312172"/>
                <a:ext cx="59684" cy="93107"/>
              </a:xfrm>
              <a:custGeom>
                <a:avLst/>
                <a:gdLst/>
                <a:ahLst/>
                <a:cxnLst>
                  <a:cxn ang="0">
                    <a:pos x="49" y="31"/>
                  </a:cxn>
                  <a:cxn ang="0">
                    <a:pos x="49" y="44"/>
                  </a:cxn>
                  <a:cxn ang="0">
                    <a:pos x="43" y="65"/>
                  </a:cxn>
                  <a:cxn ang="0">
                    <a:pos x="24" y="75"/>
                  </a:cxn>
                  <a:cxn ang="0">
                    <a:pos x="13" y="72"/>
                  </a:cxn>
                  <a:cxn ang="0">
                    <a:pos x="4" y="61"/>
                  </a:cxn>
                  <a:cxn ang="0">
                    <a:pos x="0" y="44"/>
                  </a:cxn>
                  <a:cxn ang="0">
                    <a:pos x="0" y="31"/>
                  </a:cxn>
                  <a:cxn ang="0">
                    <a:pos x="6" y="10"/>
                  </a:cxn>
                  <a:cxn ang="0">
                    <a:pos x="24" y="0"/>
                  </a:cxn>
                  <a:cxn ang="0">
                    <a:pos x="36" y="3"/>
                  </a:cxn>
                  <a:cxn ang="0">
                    <a:pos x="45" y="14"/>
                  </a:cxn>
                  <a:cxn ang="0">
                    <a:pos x="49" y="31"/>
                  </a:cxn>
                  <a:cxn ang="0">
                    <a:pos x="38" y="31"/>
                  </a:cxn>
                  <a:cxn ang="0">
                    <a:pos x="33" y="15"/>
                  </a:cxn>
                  <a:cxn ang="0">
                    <a:pos x="24" y="11"/>
                  </a:cxn>
                  <a:cxn ang="0">
                    <a:pos x="16" y="15"/>
                  </a:cxn>
                  <a:cxn ang="0">
                    <a:pos x="11" y="31"/>
                  </a:cxn>
                  <a:cxn ang="0">
                    <a:pos x="11" y="44"/>
                  </a:cxn>
                  <a:cxn ang="0">
                    <a:pos x="16" y="60"/>
                  </a:cxn>
                  <a:cxn ang="0">
                    <a:pos x="24" y="64"/>
                  </a:cxn>
                  <a:cxn ang="0">
                    <a:pos x="33" y="60"/>
                  </a:cxn>
                  <a:cxn ang="0">
                    <a:pos x="38" y="44"/>
                  </a:cxn>
                  <a:cxn ang="0">
                    <a:pos x="38" y="31"/>
                  </a:cxn>
                </a:cxnLst>
                <a:rect l="0" t="0" r="r" b="b"/>
                <a:pathLst>
                  <a:path w="49" h="75">
                    <a:moveTo>
                      <a:pt x="49" y="31"/>
                    </a:moveTo>
                    <a:cubicBezTo>
                      <a:pt x="49" y="44"/>
                      <a:pt x="49" y="44"/>
                      <a:pt x="49" y="44"/>
                    </a:cubicBezTo>
                    <a:cubicBezTo>
                      <a:pt x="49" y="51"/>
                      <a:pt x="47" y="58"/>
                      <a:pt x="43" y="65"/>
                    </a:cubicBezTo>
                    <a:cubicBezTo>
                      <a:pt x="39" y="72"/>
                      <a:pt x="32" y="75"/>
                      <a:pt x="24" y="75"/>
                    </a:cubicBezTo>
                    <a:cubicBezTo>
                      <a:pt x="20" y="75"/>
                      <a:pt x="16" y="74"/>
                      <a:pt x="13" y="72"/>
                    </a:cubicBezTo>
                    <a:cubicBezTo>
                      <a:pt x="10" y="70"/>
                      <a:pt x="7" y="67"/>
                      <a:pt x="4" y="61"/>
                    </a:cubicBezTo>
                    <a:cubicBezTo>
                      <a:pt x="1" y="56"/>
                      <a:pt x="0" y="50"/>
                      <a:pt x="0" y="44"/>
                    </a:cubicBezTo>
                    <a:cubicBezTo>
                      <a:pt x="0" y="31"/>
                      <a:pt x="0" y="31"/>
                      <a:pt x="0" y="31"/>
                    </a:cubicBezTo>
                    <a:cubicBezTo>
                      <a:pt x="0" y="24"/>
                      <a:pt x="2" y="17"/>
                      <a:pt x="6" y="10"/>
                    </a:cubicBezTo>
                    <a:cubicBezTo>
                      <a:pt x="10" y="3"/>
                      <a:pt x="16" y="0"/>
                      <a:pt x="24" y="0"/>
                    </a:cubicBezTo>
                    <a:cubicBezTo>
                      <a:pt x="29" y="0"/>
                      <a:pt x="33" y="1"/>
                      <a:pt x="36" y="3"/>
                    </a:cubicBezTo>
                    <a:cubicBezTo>
                      <a:pt x="39" y="5"/>
                      <a:pt x="42" y="9"/>
                      <a:pt x="45" y="14"/>
                    </a:cubicBezTo>
                    <a:cubicBezTo>
                      <a:pt x="48" y="19"/>
                      <a:pt x="49" y="25"/>
                      <a:pt x="49" y="31"/>
                    </a:cubicBezTo>
                    <a:close/>
                    <a:moveTo>
                      <a:pt x="38" y="31"/>
                    </a:moveTo>
                    <a:cubicBezTo>
                      <a:pt x="38" y="25"/>
                      <a:pt x="36" y="20"/>
                      <a:pt x="33" y="15"/>
                    </a:cubicBezTo>
                    <a:cubicBezTo>
                      <a:pt x="31" y="13"/>
                      <a:pt x="28" y="11"/>
                      <a:pt x="24" y="11"/>
                    </a:cubicBezTo>
                    <a:cubicBezTo>
                      <a:pt x="21" y="11"/>
                      <a:pt x="18" y="13"/>
                      <a:pt x="16" y="15"/>
                    </a:cubicBezTo>
                    <a:cubicBezTo>
                      <a:pt x="13" y="20"/>
                      <a:pt x="11" y="25"/>
                      <a:pt x="11" y="31"/>
                    </a:cubicBezTo>
                    <a:cubicBezTo>
                      <a:pt x="11" y="44"/>
                      <a:pt x="11" y="44"/>
                      <a:pt x="11" y="44"/>
                    </a:cubicBezTo>
                    <a:cubicBezTo>
                      <a:pt x="11" y="50"/>
                      <a:pt x="13" y="56"/>
                      <a:pt x="16" y="60"/>
                    </a:cubicBezTo>
                    <a:cubicBezTo>
                      <a:pt x="18" y="63"/>
                      <a:pt x="21" y="64"/>
                      <a:pt x="24" y="64"/>
                    </a:cubicBezTo>
                    <a:cubicBezTo>
                      <a:pt x="28" y="64"/>
                      <a:pt x="31" y="63"/>
                      <a:pt x="33" y="60"/>
                    </a:cubicBezTo>
                    <a:cubicBezTo>
                      <a:pt x="36"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4" name="Freeform 146"/>
              <p:cNvSpPr>
                <a:spLocks noChangeAspect="1"/>
              </p:cNvSpPr>
              <p:nvPr/>
            </p:nvSpPr>
            <p:spPr bwMode="auto">
              <a:xfrm>
                <a:off x="9290703" y="4312172"/>
                <a:ext cx="62070" cy="93107"/>
              </a:xfrm>
              <a:custGeom>
                <a:avLst/>
                <a:gdLst/>
                <a:ahLst/>
                <a:cxnLst>
                  <a:cxn ang="0">
                    <a:pos x="30" y="0"/>
                  </a:cxn>
                  <a:cxn ang="0">
                    <a:pos x="30" y="62"/>
                  </a:cxn>
                  <a:cxn ang="0">
                    <a:pos x="42" y="62"/>
                  </a:cxn>
                  <a:cxn ang="0">
                    <a:pos x="48" y="64"/>
                  </a:cxn>
                  <a:cxn ang="0">
                    <a:pos x="50" y="68"/>
                  </a:cxn>
                  <a:cxn ang="0">
                    <a:pos x="48" y="72"/>
                  </a:cxn>
                  <a:cxn ang="0">
                    <a:pos x="42" y="74"/>
                  </a:cxn>
                  <a:cxn ang="0">
                    <a:pos x="7" y="74"/>
                  </a:cxn>
                  <a:cxn ang="0">
                    <a:pos x="2" y="72"/>
                  </a:cxn>
                  <a:cxn ang="0">
                    <a:pos x="0" y="68"/>
                  </a:cxn>
                  <a:cxn ang="0">
                    <a:pos x="2"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50" h="74">
                    <a:moveTo>
                      <a:pt x="30" y="0"/>
                    </a:moveTo>
                    <a:cubicBezTo>
                      <a:pt x="30" y="62"/>
                      <a:pt x="30" y="62"/>
                      <a:pt x="30"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7" y="74"/>
                      <a:pt x="7" y="74"/>
                      <a:pt x="7" y="74"/>
                    </a:cubicBezTo>
                    <a:cubicBezTo>
                      <a:pt x="5" y="74"/>
                      <a:pt x="3" y="73"/>
                      <a:pt x="2" y="72"/>
                    </a:cubicBezTo>
                    <a:cubicBezTo>
                      <a:pt x="0" y="71"/>
                      <a:pt x="0" y="70"/>
                      <a:pt x="0" y="68"/>
                    </a:cubicBezTo>
                    <a:cubicBezTo>
                      <a:pt x="0" y="66"/>
                      <a:pt x="0" y="65"/>
                      <a:pt x="2"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4" y="18"/>
                      <a:pt x="2" y="17"/>
                      <a:pt x="1" y="16"/>
                    </a:cubicBezTo>
                    <a:cubicBezTo>
                      <a:pt x="0" y="15"/>
                      <a:pt x="0" y="14"/>
                      <a:pt x="0" y="12"/>
                    </a:cubicBezTo>
                    <a:cubicBezTo>
                      <a:pt x="0" y="11"/>
                      <a:pt x="0" y="9"/>
                      <a:pt x="1" y="8"/>
                    </a:cubicBezTo>
                    <a:cubicBezTo>
                      <a:pt x="2" y="8"/>
                      <a:pt x="3" y="7"/>
                      <a:pt x="6" y="6"/>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5" name="Freeform 147"/>
              <p:cNvSpPr>
                <a:spLocks noChangeAspect="1" noEditPoints="1"/>
              </p:cNvSpPr>
              <p:nvPr/>
            </p:nvSpPr>
            <p:spPr bwMode="auto">
              <a:xfrm>
                <a:off x="9379033" y="4312172"/>
                <a:ext cx="62070" cy="93107"/>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6"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7" y="58"/>
                      <a:pt x="43" y="65"/>
                    </a:cubicBezTo>
                    <a:cubicBezTo>
                      <a:pt x="39" y="72"/>
                      <a:pt x="33" y="75"/>
                      <a:pt x="25" y="75"/>
                    </a:cubicBezTo>
                    <a:cubicBezTo>
                      <a:pt x="20" y="75"/>
                      <a:pt x="16" y="74"/>
                      <a:pt x="13" y="72"/>
                    </a:cubicBezTo>
                    <a:cubicBezTo>
                      <a:pt x="10" y="70"/>
                      <a:pt x="7" y="67"/>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39" y="5"/>
                      <a:pt x="42" y="9"/>
                      <a:pt x="45" y="14"/>
                    </a:cubicBezTo>
                    <a:cubicBezTo>
                      <a:pt x="48" y="19"/>
                      <a:pt x="50" y="25"/>
                      <a:pt x="50" y="31"/>
                    </a:cubicBezTo>
                    <a:close/>
                    <a:moveTo>
                      <a:pt x="38" y="31"/>
                    </a:moveTo>
                    <a:cubicBezTo>
                      <a:pt x="38" y="25"/>
                      <a:pt x="36" y="20"/>
                      <a:pt x="33" y="15"/>
                    </a:cubicBezTo>
                    <a:cubicBezTo>
                      <a:pt x="31" y="13"/>
                      <a:pt x="28" y="11"/>
                      <a:pt x="25" y="11"/>
                    </a:cubicBezTo>
                    <a:cubicBezTo>
                      <a:pt x="21" y="11"/>
                      <a:pt x="18" y="13"/>
                      <a:pt x="16" y="15"/>
                    </a:cubicBezTo>
                    <a:cubicBezTo>
                      <a:pt x="13" y="20"/>
                      <a:pt x="11" y="25"/>
                      <a:pt x="11" y="31"/>
                    </a:cubicBezTo>
                    <a:cubicBezTo>
                      <a:pt x="11" y="44"/>
                      <a:pt x="11" y="44"/>
                      <a:pt x="11" y="44"/>
                    </a:cubicBezTo>
                    <a:cubicBezTo>
                      <a:pt x="11" y="50"/>
                      <a:pt x="13" y="56"/>
                      <a:pt x="16" y="60"/>
                    </a:cubicBezTo>
                    <a:cubicBezTo>
                      <a:pt x="18" y="63"/>
                      <a:pt x="21" y="64"/>
                      <a:pt x="25" y="64"/>
                    </a:cubicBezTo>
                    <a:cubicBezTo>
                      <a:pt x="28" y="64"/>
                      <a:pt x="31" y="63"/>
                      <a:pt x="33" y="60"/>
                    </a:cubicBezTo>
                    <a:cubicBezTo>
                      <a:pt x="36"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6" name="Freeform 148"/>
              <p:cNvSpPr>
                <a:spLocks noChangeAspect="1"/>
              </p:cNvSpPr>
              <p:nvPr/>
            </p:nvSpPr>
            <p:spPr bwMode="auto">
              <a:xfrm>
                <a:off x="9467362" y="4312172"/>
                <a:ext cx="62070" cy="93107"/>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5" y="18"/>
                  </a:cxn>
                  <a:cxn ang="0">
                    <a:pos x="2"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7" y="18"/>
                      <a:pt x="6" y="18"/>
                      <a:pt x="5" y="18"/>
                    </a:cubicBezTo>
                    <a:cubicBezTo>
                      <a:pt x="4" y="18"/>
                      <a:pt x="3" y="17"/>
                      <a:pt x="2" y="16"/>
                    </a:cubicBezTo>
                    <a:cubicBezTo>
                      <a:pt x="1" y="15"/>
                      <a:pt x="0" y="14"/>
                      <a:pt x="0" y="12"/>
                    </a:cubicBezTo>
                    <a:cubicBezTo>
                      <a:pt x="0" y="11"/>
                      <a:pt x="0" y="9"/>
                      <a:pt x="1" y="8"/>
                    </a:cubicBezTo>
                    <a:cubicBezTo>
                      <a:pt x="2" y="8"/>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7" name="Freeform 149"/>
              <p:cNvSpPr>
                <a:spLocks noChangeAspect="1" noEditPoints="1"/>
              </p:cNvSpPr>
              <p:nvPr/>
            </p:nvSpPr>
            <p:spPr bwMode="auto">
              <a:xfrm>
                <a:off x="9555694" y="4312172"/>
                <a:ext cx="62070" cy="93107"/>
              </a:xfrm>
              <a:custGeom>
                <a:avLst/>
                <a:gdLst/>
                <a:ahLst/>
                <a:cxnLst>
                  <a:cxn ang="0">
                    <a:pos x="50" y="31"/>
                  </a:cxn>
                  <a:cxn ang="0">
                    <a:pos x="50" y="44"/>
                  </a:cxn>
                  <a:cxn ang="0">
                    <a:pos x="44" y="65"/>
                  </a:cxn>
                  <a:cxn ang="0">
                    <a:pos x="25" y="75"/>
                  </a:cxn>
                  <a:cxn ang="0">
                    <a:pos x="13" y="72"/>
                  </a:cxn>
                  <a:cxn ang="0">
                    <a:pos x="4" y="61"/>
                  </a:cxn>
                  <a:cxn ang="0">
                    <a:pos x="0" y="44"/>
                  </a:cxn>
                  <a:cxn ang="0">
                    <a:pos x="0" y="31"/>
                  </a:cxn>
                  <a:cxn ang="0">
                    <a:pos x="7" y="10"/>
                  </a:cxn>
                  <a:cxn ang="0">
                    <a:pos x="25" y="0"/>
                  </a:cxn>
                  <a:cxn ang="0">
                    <a:pos x="37" y="3"/>
                  </a:cxn>
                  <a:cxn ang="0">
                    <a:pos x="46" y="14"/>
                  </a:cxn>
                  <a:cxn ang="0">
                    <a:pos x="50" y="31"/>
                  </a:cxn>
                  <a:cxn ang="0">
                    <a:pos x="38" y="31"/>
                  </a:cxn>
                  <a:cxn ang="0">
                    <a:pos x="33" y="15"/>
                  </a:cxn>
                  <a:cxn ang="0">
                    <a:pos x="25" y="11"/>
                  </a:cxn>
                  <a:cxn ang="0">
                    <a:pos x="17" y="15"/>
                  </a:cxn>
                  <a:cxn ang="0">
                    <a:pos x="12" y="31"/>
                  </a:cxn>
                  <a:cxn ang="0">
                    <a:pos x="12" y="44"/>
                  </a:cxn>
                  <a:cxn ang="0">
                    <a:pos x="17" y="60"/>
                  </a:cxn>
                  <a:cxn ang="0">
                    <a:pos x="25" y="64"/>
                  </a:cxn>
                  <a:cxn ang="0">
                    <a:pos x="34" y="60"/>
                  </a:cxn>
                  <a:cxn ang="0">
                    <a:pos x="38" y="44"/>
                  </a:cxn>
                  <a:cxn ang="0">
                    <a:pos x="38" y="31"/>
                  </a:cxn>
                </a:cxnLst>
                <a:rect l="0" t="0" r="r" b="b"/>
                <a:pathLst>
                  <a:path w="50" h="75">
                    <a:moveTo>
                      <a:pt x="50" y="31"/>
                    </a:moveTo>
                    <a:cubicBezTo>
                      <a:pt x="50" y="44"/>
                      <a:pt x="50" y="44"/>
                      <a:pt x="50" y="44"/>
                    </a:cubicBezTo>
                    <a:cubicBezTo>
                      <a:pt x="50" y="51"/>
                      <a:pt x="48" y="58"/>
                      <a:pt x="44" y="65"/>
                    </a:cubicBezTo>
                    <a:cubicBezTo>
                      <a:pt x="39" y="72"/>
                      <a:pt x="33" y="75"/>
                      <a:pt x="25" y="75"/>
                    </a:cubicBezTo>
                    <a:cubicBezTo>
                      <a:pt x="20" y="75"/>
                      <a:pt x="17" y="74"/>
                      <a:pt x="13" y="72"/>
                    </a:cubicBezTo>
                    <a:cubicBezTo>
                      <a:pt x="10" y="70"/>
                      <a:pt x="7" y="67"/>
                      <a:pt x="4" y="61"/>
                    </a:cubicBezTo>
                    <a:cubicBezTo>
                      <a:pt x="2" y="56"/>
                      <a:pt x="0" y="50"/>
                      <a:pt x="0" y="44"/>
                    </a:cubicBezTo>
                    <a:cubicBezTo>
                      <a:pt x="0" y="31"/>
                      <a:pt x="0" y="31"/>
                      <a:pt x="0" y="31"/>
                    </a:cubicBezTo>
                    <a:cubicBezTo>
                      <a:pt x="0" y="24"/>
                      <a:pt x="2" y="17"/>
                      <a:pt x="7" y="10"/>
                    </a:cubicBezTo>
                    <a:cubicBezTo>
                      <a:pt x="11" y="3"/>
                      <a:pt x="17" y="0"/>
                      <a:pt x="25" y="0"/>
                    </a:cubicBezTo>
                    <a:cubicBezTo>
                      <a:pt x="30" y="0"/>
                      <a:pt x="33" y="1"/>
                      <a:pt x="37" y="3"/>
                    </a:cubicBezTo>
                    <a:cubicBezTo>
                      <a:pt x="40" y="5"/>
                      <a:pt x="43" y="9"/>
                      <a:pt x="46" y="14"/>
                    </a:cubicBezTo>
                    <a:cubicBezTo>
                      <a:pt x="48" y="19"/>
                      <a:pt x="50" y="25"/>
                      <a:pt x="50" y="31"/>
                    </a:cubicBezTo>
                    <a:close/>
                    <a:moveTo>
                      <a:pt x="38" y="31"/>
                    </a:moveTo>
                    <a:cubicBezTo>
                      <a:pt x="38" y="25"/>
                      <a:pt x="37" y="20"/>
                      <a:pt x="33" y="15"/>
                    </a:cubicBezTo>
                    <a:cubicBezTo>
                      <a:pt x="31" y="13"/>
                      <a:pt x="29" y="11"/>
                      <a:pt x="25" y="11"/>
                    </a:cubicBezTo>
                    <a:cubicBezTo>
                      <a:pt x="22" y="11"/>
                      <a:pt x="19" y="13"/>
                      <a:pt x="17" y="15"/>
                    </a:cubicBezTo>
                    <a:cubicBezTo>
                      <a:pt x="13" y="20"/>
                      <a:pt x="12" y="25"/>
                      <a:pt x="12" y="31"/>
                    </a:cubicBezTo>
                    <a:cubicBezTo>
                      <a:pt x="12" y="44"/>
                      <a:pt x="12" y="44"/>
                      <a:pt x="12" y="44"/>
                    </a:cubicBezTo>
                    <a:cubicBezTo>
                      <a:pt x="12" y="50"/>
                      <a:pt x="13" y="56"/>
                      <a:pt x="17" y="60"/>
                    </a:cubicBezTo>
                    <a:cubicBezTo>
                      <a:pt x="19" y="63"/>
                      <a:pt x="21" y="64"/>
                      <a:pt x="25" y="64"/>
                    </a:cubicBezTo>
                    <a:cubicBezTo>
                      <a:pt x="29" y="64"/>
                      <a:pt x="31" y="63"/>
                      <a:pt x="34" y="60"/>
                    </a:cubicBezTo>
                    <a:cubicBezTo>
                      <a:pt x="37"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8" name="Freeform 150"/>
              <p:cNvSpPr>
                <a:spLocks noChangeAspect="1"/>
              </p:cNvSpPr>
              <p:nvPr/>
            </p:nvSpPr>
            <p:spPr bwMode="auto">
              <a:xfrm>
                <a:off x="9644023" y="4312172"/>
                <a:ext cx="62070" cy="93107"/>
              </a:xfrm>
              <a:custGeom>
                <a:avLst/>
                <a:gdLst/>
                <a:ahLst/>
                <a:cxnLst>
                  <a:cxn ang="0">
                    <a:pos x="31" y="0"/>
                  </a:cxn>
                  <a:cxn ang="0">
                    <a:pos x="31" y="62"/>
                  </a:cxn>
                  <a:cxn ang="0">
                    <a:pos x="43" y="62"/>
                  </a:cxn>
                  <a:cxn ang="0">
                    <a:pos x="48" y="64"/>
                  </a:cxn>
                  <a:cxn ang="0">
                    <a:pos x="50" y="68"/>
                  </a:cxn>
                  <a:cxn ang="0">
                    <a:pos x="48" y="72"/>
                  </a:cxn>
                  <a:cxn ang="0">
                    <a:pos x="43" y="74"/>
                  </a:cxn>
                  <a:cxn ang="0">
                    <a:pos x="8" y="74"/>
                  </a:cxn>
                  <a:cxn ang="0">
                    <a:pos x="2" y="72"/>
                  </a:cxn>
                  <a:cxn ang="0">
                    <a:pos x="0" y="68"/>
                  </a:cxn>
                  <a:cxn ang="0">
                    <a:pos x="2" y="64"/>
                  </a:cxn>
                  <a:cxn ang="0">
                    <a:pos x="8" y="62"/>
                  </a:cxn>
                  <a:cxn ang="0">
                    <a:pos x="20" y="62"/>
                  </a:cxn>
                  <a:cxn ang="0">
                    <a:pos x="20" y="15"/>
                  </a:cxn>
                  <a:cxn ang="0">
                    <a:pos x="9" y="17"/>
                  </a:cxn>
                  <a:cxn ang="0">
                    <a:pos x="6" y="18"/>
                  </a:cxn>
                  <a:cxn ang="0">
                    <a:pos x="2" y="16"/>
                  </a:cxn>
                  <a:cxn ang="0">
                    <a:pos x="0" y="12"/>
                  </a:cxn>
                  <a:cxn ang="0">
                    <a:pos x="2" y="8"/>
                  </a:cxn>
                  <a:cxn ang="0">
                    <a:pos x="6" y="6"/>
                  </a:cxn>
                  <a:cxn ang="0">
                    <a:pos x="31" y="0"/>
                  </a:cxn>
                </a:cxnLst>
                <a:rect l="0" t="0" r="r" b="b"/>
                <a:pathLst>
                  <a:path w="50" h="74">
                    <a:moveTo>
                      <a:pt x="31" y="0"/>
                    </a:moveTo>
                    <a:cubicBezTo>
                      <a:pt x="31" y="62"/>
                      <a:pt x="31" y="62"/>
                      <a:pt x="31" y="62"/>
                    </a:cubicBezTo>
                    <a:cubicBezTo>
                      <a:pt x="43" y="62"/>
                      <a:pt x="43" y="62"/>
                      <a:pt x="43" y="62"/>
                    </a:cubicBezTo>
                    <a:cubicBezTo>
                      <a:pt x="45" y="62"/>
                      <a:pt x="47" y="63"/>
                      <a:pt x="48" y="64"/>
                    </a:cubicBezTo>
                    <a:cubicBezTo>
                      <a:pt x="50" y="65"/>
                      <a:pt x="50" y="66"/>
                      <a:pt x="50" y="68"/>
                    </a:cubicBezTo>
                    <a:cubicBezTo>
                      <a:pt x="50" y="70"/>
                      <a:pt x="50" y="71"/>
                      <a:pt x="48" y="72"/>
                    </a:cubicBezTo>
                    <a:cubicBezTo>
                      <a:pt x="47" y="73"/>
                      <a:pt x="45" y="74"/>
                      <a:pt x="43"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20" y="62"/>
                      <a:pt x="20" y="62"/>
                      <a:pt x="20" y="62"/>
                    </a:cubicBezTo>
                    <a:cubicBezTo>
                      <a:pt x="20" y="15"/>
                      <a:pt x="20" y="15"/>
                      <a:pt x="20" y="15"/>
                    </a:cubicBezTo>
                    <a:cubicBezTo>
                      <a:pt x="9" y="17"/>
                      <a:pt x="9" y="17"/>
                      <a:pt x="9" y="17"/>
                    </a:cubicBezTo>
                    <a:cubicBezTo>
                      <a:pt x="8" y="18"/>
                      <a:pt x="7" y="18"/>
                      <a:pt x="6" y="18"/>
                    </a:cubicBezTo>
                    <a:cubicBezTo>
                      <a:pt x="4" y="18"/>
                      <a:pt x="3" y="17"/>
                      <a:pt x="2" y="16"/>
                    </a:cubicBezTo>
                    <a:cubicBezTo>
                      <a:pt x="1" y="15"/>
                      <a:pt x="0" y="14"/>
                      <a:pt x="0" y="12"/>
                    </a:cubicBezTo>
                    <a:cubicBezTo>
                      <a:pt x="0" y="11"/>
                      <a:pt x="1" y="9"/>
                      <a:pt x="2" y="8"/>
                    </a:cubicBezTo>
                    <a:cubicBezTo>
                      <a:pt x="2" y="8"/>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09" name="Freeform 151"/>
              <p:cNvSpPr>
                <a:spLocks noChangeAspect="1" noEditPoints="1"/>
              </p:cNvSpPr>
              <p:nvPr/>
            </p:nvSpPr>
            <p:spPr bwMode="auto">
              <a:xfrm>
                <a:off x="9732355" y="4312172"/>
                <a:ext cx="62070" cy="93107"/>
              </a:xfrm>
              <a:custGeom>
                <a:avLst/>
                <a:gdLst/>
                <a:ahLst/>
                <a:cxnLst>
                  <a:cxn ang="0">
                    <a:pos x="50" y="31"/>
                  </a:cxn>
                  <a:cxn ang="0">
                    <a:pos x="50" y="44"/>
                  </a:cxn>
                  <a:cxn ang="0">
                    <a:pos x="44" y="65"/>
                  </a:cxn>
                  <a:cxn ang="0">
                    <a:pos x="25" y="75"/>
                  </a:cxn>
                  <a:cxn ang="0">
                    <a:pos x="14" y="72"/>
                  </a:cxn>
                  <a:cxn ang="0">
                    <a:pos x="5" y="61"/>
                  </a:cxn>
                  <a:cxn ang="0">
                    <a:pos x="0" y="44"/>
                  </a:cxn>
                  <a:cxn ang="0">
                    <a:pos x="0" y="31"/>
                  </a:cxn>
                  <a:cxn ang="0">
                    <a:pos x="7" y="10"/>
                  </a:cxn>
                  <a:cxn ang="0">
                    <a:pos x="25" y="0"/>
                  </a:cxn>
                  <a:cxn ang="0">
                    <a:pos x="37" y="3"/>
                  </a:cxn>
                  <a:cxn ang="0">
                    <a:pos x="46" y="14"/>
                  </a:cxn>
                  <a:cxn ang="0">
                    <a:pos x="50" y="31"/>
                  </a:cxn>
                  <a:cxn ang="0">
                    <a:pos x="39" y="31"/>
                  </a:cxn>
                  <a:cxn ang="0">
                    <a:pos x="34" y="15"/>
                  </a:cxn>
                  <a:cxn ang="0">
                    <a:pos x="25" y="11"/>
                  </a:cxn>
                  <a:cxn ang="0">
                    <a:pos x="17" y="15"/>
                  </a:cxn>
                  <a:cxn ang="0">
                    <a:pos x="12" y="31"/>
                  </a:cxn>
                  <a:cxn ang="0">
                    <a:pos x="12" y="44"/>
                  </a:cxn>
                  <a:cxn ang="0">
                    <a:pos x="17" y="60"/>
                  </a:cxn>
                  <a:cxn ang="0">
                    <a:pos x="25" y="64"/>
                  </a:cxn>
                  <a:cxn ang="0">
                    <a:pos x="34" y="60"/>
                  </a:cxn>
                  <a:cxn ang="0">
                    <a:pos x="39" y="44"/>
                  </a:cxn>
                  <a:cxn ang="0">
                    <a:pos x="39" y="31"/>
                  </a:cxn>
                </a:cxnLst>
                <a:rect l="0" t="0" r="r" b="b"/>
                <a:pathLst>
                  <a:path w="50" h="75">
                    <a:moveTo>
                      <a:pt x="50" y="31"/>
                    </a:moveTo>
                    <a:cubicBezTo>
                      <a:pt x="50" y="44"/>
                      <a:pt x="50" y="44"/>
                      <a:pt x="50" y="44"/>
                    </a:cubicBezTo>
                    <a:cubicBezTo>
                      <a:pt x="50" y="51"/>
                      <a:pt x="48" y="58"/>
                      <a:pt x="44" y="65"/>
                    </a:cubicBezTo>
                    <a:cubicBezTo>
                      <a:pt x="40" y="72"/>
                      <a:pt x="33" y="75"/>
                      <a:pt x="25" y="75"/>
                    </a:cubicBezTo>
                    <a:cubicBezTo>
                      <a:pt x="21" y="75"/>
                      <a:pt x="17" y="74"/>
                      <a:pt x="14" y="72"/>
                    </a:cubicBezTo>
                    <a:cubicBezTo>
                      <a:pt x="11" y="70"/>
                      <a:pt x="8" y="67"/>
                      <a:pt x="5" y="61"/>
                    </a:cubicBezTo>
                    <a:cubicBezTo>
                      <a:pt x="2" y="56"/>
                      <a:pt x="0" y="50"/>
                      <a:pt x="0" y="44"/>
                    </a:cubicBezTo>
                    <a:cubicBezTo>
                      <a:pt x="0" y="31"/>
                      <a:pt x="0" y="31"/>
                      <a:pt x="0" y="31"/>
                    </a:cubicBezTo>
                    <a:cubicBezTo>
                      <a:pt x="0" y="24"/>
                      <a:pt x="3" y="17"/>
                      <a:pt x="7" y="10"/>
                    </a:cubicBezTo>
                    <a:cubicBezTo>
                      <a:pt x="11" y="3"/>
                      <a:pt x="17" y="0"/>
                      <a:pt x="25" y="0"/>
                    </a:cubicBezTo>
                    <a:cubicBezTo>
                      <a:pt x="30" y="0"/>
                      <a:pt x="34" y="1"/>
                      <a:pt x="37" y="3"/>
                    </a:cubicBezTo>
                    <a:cubicBezTo>
                      <a:pt x="40" y="5"/>
                      <a:pt x="43" y="9"/>
                      <a:pt x="46" y="14"/>
                    </a:cubicBezTo>
                    <a:cubicBezTo>
                      <a:pt x="49" y="19"/>
                      <a:pt x="50" y="25"/>
                      <a:pt x="50" y="31"/>
                    </a:cubicBezTo>
                    <a:close/>
                    <a:moveTo>
                      <a:pt x="39" y="31"/>
                    </a:moveTo>
                    <a:cubicBezTo>
                      <a:pt x="39" y="25"/>
                      <a:pt x="37" y="20"/>
                      <a:pt x="34" y="15"/>
                    </a:cubicBezTo>
                    <a:cubicBezTo>
                      <a:pt x="32" y="13"/>
                      <a:pt x="29" y="11"/>
                      <a:pt x="25" y="11"/>
                    </a:cubicBezTo>
                    <a:cubicBezTo>
                      <a:pt x="22" y="11"/>
                      <a:pt x="19" y="13"/>
                      <a:pt x="17" y="15"/>
                    </a:cubicBezTo>
                    <a:cubicBezTo>
                      <a:pt x="14" y="20"/>
                      <a:pt x="12" y="25"/>
                      <a:pt x="12" y="31"/>
                    </a:cubicBezTo>
                    <a:cubicBezTo>
                      <a:pt x="12" y="44"/>
                      <a:pt x="12" y="44"/>
                      <a:pt x="12" y="44"/>
                    </a:cubicBezTo>
                    <a:cubicBezTo>
                      <a:pt x="12" y="50"/>
                      <a:pt x="14" y="56"/>
                      <a:pt x="17" y="60"/>
                    </a:cubicBezTo>
                    <a:cubicBezTo>
                      <a:pt x="19" y="63"/>
                      <a:pt x="22" y="64"/>
                      <a:pt x="25" y="64"/>
                    </a:cubicBezTo>
                    <a:cubicBezTo>
                      <a:pt x="29" y="64"/>
                      <a:pt x="32" y="63"/>
                      <a:pt x="34" y="60"/>
                    </a:cubicBezTo>
                    <a:cubicBezTo>
                      <a:pt x="37" y="55"/>
                      <a:pt x="39" y="50"/>
                      <a:pt x="39" y="44"/>
                    </a:cubicBezTo>
                    <a:lnTo>
                      <a:pt x="39"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0" name="Freeform 152"/>
              <p:cNvSpPr>
                <a:spLocks noChangeAspect="1"/>
              </p:cNvSpPr>
              <p:nvPr/>
            </p:nvSpPr>
            <p:spPr bwMode="auto">
              <a:xfrm>
                <a:off x="9202372" y="4436311"/>
                <a:ext cx="59684" cy="93107"/>
              </a:xfrm>
              <a:custGeom>
                <a:avLst/>
                <a:gdLst/>
                <a:ahLst/>
                <a:cxnLst>
                  <a:cxn ang="0">
                    <a:pos x="30" y="0"/>
                  </a:cxn>
                  <a:cxn ang="0">
                    <a:pos x="30" y="62"/>
                  </a:cxn>
                  <a:cxn ang="0">
                    <a:pos x="42" y="62"/>
                  </a:cxn>
                  <a:cxn ang="0">
                    <a:pos x="48" y="64"/>
                  </a:cxn>
                  <a:cxn ang="0">
                    <a:pos x="49" y="68"/>
                  </a:cxn>
                  <a:cxn ang="0">
                    <a:pos x="48" y="72"/>
                  </a:cxn>
                  <a:cxn ang="0">
                    <a:pos x="42" y="74"/>
                  </a:cxn>
                  <a:cxn ang="0">
                    <a:pos x="7" y="74"/>
                  </a:cxn>
                  <a:cxn ang="0">
                    <a:pos x="1" y="72"/>
                  </a:cxn>
                  <a:cxn ang="0">
                    <a:pos x="0" y="68"/>
                  </a:cxn>
                  <a:cxn ang="0">
                    <a:pos x="1"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49" h="74">
                    <a:moveTo>
                      <a:pt x="30" y="0"/>
                    </a:moveTo>
                    <a:cubicBezTo>
                      <a:pt x="30" y="62"/>
                      <a:pt x="30" y="62"/>
                      <a:pt x="30" y="62"/>
                    </a:cubicBezTo>
                    <a:cubicBezTo>
                      <a:pt x="42" y="62"/>
                      <a:pt x="42" y="62"/>
                      <a:pt x="42" y="62"/>
                    </a:cubicBezTo>
                    <a:cubicBezTo>
                      <a:pt x="44" y="62"/>
                      <a:pt x="46" y="63"/>
                      <a:pt x="48" y="64"/>
                    </a:cubicBezTo>
                    <a:cubicBezTo>
                      <a:pt x="49" y="65"/>
                      <a:pt x="49" y="66"/>
                      <a:pt x="49" y="68"/>
                    </a:cubicBezTo>
                    <a:cubicBezTo>
                      <a:pt x="49" y="70"/>
                      <a:pt x="49" y="71"/>
                      <a:pt x="48" y="72"/>
                    </a:cubicBezTo>
                    <a:cubicBezTo>
                      <a:pt x="46" y="73"/>
                      <a:pt x="44" y="74"/>
                      <a:pt x="42" y="74"/>
                    </a:cubicBezTo>
                    <a:cubicBezTo>
                      <a:pt x="7" y="74"/>
                      <a:pt x="7" y="74"/>
                      <a:pt x="7" y="74"/>
                    </a:cubicBezTo>
                    <a:cubicBezTo>
                      <a:pt x="5" y="74"/>
                      <a:pt x="3" y="73"/>
                      <a:pt x="1" y="72"/>
                    </a:cubicBezTo>
                    <a:cubicBezTo>
                      <a:pt x="0" y="71"/>
                      <a:pt x="0" y="70"/>
                      <a:pt x="0" y="68"/>
                    </a:cubicBezTo>
                    <a:cubicBezTo>
                      <a:pt x="0" y="66"/>
                      <a:pt x="0" y="65"/>
                      <a:pt x="1"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3" y="18"/>
                      <a:pt x="2" y="17"/>
                      <a:pt x="1" y="16"/>
                    </a:cubicBezTo>
                    <a:cubicBezTo>
                      <a:pt x="0" y="15"/>
                      <a:pt x="0" y="14"/>
                      <a:pt x="0" y="12"/>
                    </a:cubicBezTo>
                    <a:cubicBezTo>
                      <a:pt x="0" y="10"/>
                      <a:pt x="0" y="9"/>
                      <a:pt x="1" y="8"/>
                    </a:cubicBezTo>
                    <a:cubicBezTo>
                      <a:pt x="2" y="7"/>
                      <a:pt x="3" y="7"/>
                      <a:pt x="6" y="6"/>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1" name="Freeform 153"/>
              <p:cNvSpPr>
                <a:spLocks noChangeAspect="1"/>
              </p:cNvSpPr>
              <p:nvPr/>
            </p:nvSpPr>
            <p:spPr bwMode="auto">
              <a:xfrm>
                <a:off x="9290703" y="4436311"/>
                <a:ext cx="62070" cy="93107"/>
              </a:xfrm>
              <a:custGeom>
                <a:avLst/>
                <a:gdLst/>
                <a:ahLst/>
                <a:cxnLst>
                  <a:cxn ang="0">
                    <a:pos x="30" y="0"/>
                  </a:cxn>
                  <a:cxn ang="0">
                    <a:pos x="30" y="62"/>
                  </a:cxn>
                  <a:cxn ang="0">
                    <a:pos x="42" y="62"/>
                  </a:cxn>
                  <a:cxn ang="0">
                    <a:pos x="48" y="64"/>
                  </a:cxn>
                  <a:cxn ang="0">
                    <a:pos x="50" y="68"/>
                  </a:cxn>
                  <a:cxn ang="0">
                    <a:pos x="48" y="72"/>
                  </a:cxn>
                  <a:cxn ang="0">
                    <a:pos x="42" y="74"/>
                  </a:cxn>
                  <a:cxn ang="0">
                    <a:pos x="7" y="74"/>
                  </a:cxn>
                  <a:cxn ang="0">
                    <a:pos x="2" y="72"/>
                  </a:cxn>
                  <a:cxn ang="0">
                    <a:pos x="0" y="68"/>
                  </a:cxn>
                  <a:cxn ang="0">
                    <a:pos x="2"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50" h="74">
                    <a:moveTo>
                      <a:pt x="30" y="0"/>
                    </a:moveTo>
                    <a:cubicBezTo>
                      <a:pt x="30" y="62"/>
                      <a:pt x="30" y="62"/>
                      <a:pt x="30"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7" y="74"/>
                      <a:pt x="7" y="74"/>
                      <a:pt x="7" y="74"/>
                    </a:cubicBezTo>
                    <a:cubicBezTo>
                      <a:pt x="5" y="74"/>
                      <a:pt x="3" y="73"/>
                      <a:pt x="2" y="72"/>
                    </a:cubicBezTo>
                    <a:cubicBezTo>
                      <a:pt x="0" y="71"/>
                      <a:pt x="0" y="70"/>
                      <a:pt x="0" y="68"/>
                    </a:cubicBezTo>
                    <a:cubicBezTo>
                      <a:pt x="0" y="66"/>
                      <a:pt x="0" y="65"/>
                      <a:pt x="2" y="64"/>
                    </a:cubicBezTo>
                    <a:cubicBezTo>
                      <a:pt x="3" y="63"/>
                      <a:pt x="5" y="62"/>
                      <a:pt x="7" y="62"/>
                    </a:cubicBezTo>
                    <a:cubicBezTo>
                      <a:pt x="19" y="62"/>
                      <a:pt x="19" y="62"/>
                      <a:pt x="19" y="62"/>
                    </a:cubicBezTo>
                    <a:cubicBezTo>
                      <a:pt x="19" y="15"/>
                      <a:pt x="19" y="15"/>
                      <a:pt x="19" y="15"/>
                    </a:cubicBezTo>
                    <a:cubicBezTo>
                      <a:pt x="9" y="17"/>
                      <a:pt x="9" y="17"/>
                      <a:pt x="9" y="17"/>
                    </a:cubicBezTo>
                    <a:cubicBezTo>
                      <a:pt x="7" y="18"/>
                      <a:pt x="6" y="18"/>
                      <a:pt x="5" y="18"/>
                    </a:cubicBezTo>
                    <a:cubicBezTo>
                      <a:pt x="4" y="18"/>
                      <a:pt x="2" y="17"/>
                      <a:pt x="1" y="16"/>
                    </a:cubicBezTo>
                    <a:cubicBezTo>
                      <a:pt x="0" y="15"/>
                      <a:pt x="0" y="14"/>
                      <a:pt x="0" y="12"/>
                    </a:cubicBezTo>
                    <a:cubicBezTo>
                      <a:pt x="0" y="10"/>
                      <a:pt x="0" y="9"/>
                      <a:pt x="1" y="8"/>
                    </a:cubicBezTo>
                    <a:cubicBezTo>
                      <a:pt x="2" y="7"/>
                      <a:pt x="3" y="7"/>
                      <a:pt x="6" y="6"/>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2" name="Freeform 154"/>
              <p:cNvSpPr>
                <a:spLocks noChangeAspect="1" noEditPoints="1"/>
              </p:cNvSpPr>
              <p:nvPr/>
            </p:nvSpPr>
            <p:spPr bwMode="auto">
              <a:xfrm>
                <a:off x="9379033" y="4436311"/>
                <a:ext cx="62070" cy="95493"/>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6"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7" y="58"/>
                      <a:pt x="43" y="65"/>
                    </a:cubicBezTo>
                    <a:cubicBezTo>
                      <a:pt x="39" y="72"/>
                      <a:pt x="33" y="75"/>
                      <a:pt x="25"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39" y="5"/>
                      <a:pt x="42" y="8"/>
                      <a:pt x="45" y="14"/>
                    </a:cubicBezTo>
                    <a:cubicBezTo>
                      <a:pt x="48" y="19"/>
                      <a:pt x="50" y="25"/>
                      <a:pt x="50" y="31"/>
                    </a:cubicBezTo>
                    <a:close/>
                    <a:moveTo>
                      <a:pt x="38" y="31"/>
                    </a:moveTo>
                    <a:cubicBezTo>
                      <a:pt x="38" y="25"/>
                      <a:pt x="36" y="20"/>
                      <a:pt x="33" y="15"/>
                    </a:cubicBezTo>
                    <a:cubicBezTo>
                      <a:pt x="31" y="12"/>
                      <a:pt x="28" y="11"/>
                      <a:pt x="25" y="11"/>
                    </a:cubicBezTo>
                    <a:cubicBezTo>
                      <a:pt x="21" y="11"/>
                      <a:pt x="18" y="12"/>
                      <a:pt x="16" y="15"/>
                    </a:cubicBezTo>
                    <a:cubicBezTo>
                      <a:pt x="13" y="20"/>
                      <a:pt x="11" y="25"/>
                      <a:pt x="11" y="31"/>
                    </a:cubicBezTo>
                    <a:cubicBezTo>
                      <a:pt x="11" y="44"/>
                      <a:pt x="11" y="44"/>
                      <a:pt x="11" y="44"/>
                    </a:cubicBezTo>
                    <a:cubicBezTo>
                      <a:pt x="11" y="50"/>
                      <a:pt x="13" y="55"/>
                      <a:pt x="16" y="60"/>
                    </a:cubicBezTo>
                    <a:cubicBezTo>
                      <a:pt x="18" y="63"/>
                      <a:pt x="21" y="64"/>
                      <a:pt x="25" y="64"/>
                    </a:cubicBezTo>
                    <a:cubicBezTo>
                      <a:pt x="28" y="64"/>
                      <a:pt x="31" y="62"/>
                      <a:pt x="33" y="60"/>
                    </a:cubicBezTo>
                    <a:cubicBezTo>
                      <a:pt x="36"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3" name="Freeform 155"/>
              <p:cNvSpPr>
                <a:spLocks noChangeAspect="1" noEditPoints="1"/>
              </p:cNvSpPr>
              <p:nvPr/>
            </p:nvSpPr>
            <p:spPr bwMode="auto">
              <a:xfrm>
                <a:off x="9467362" y="4436311"/>
                <a:ext cx="62070" cy="95493"/>
              </a:xfrm>
              <a:custGeom>
                <a:avLst/>
                <a:gdLst/>
                <a:ahLst/>
                <a:cxnLst>
                  <a:cxn ang="0">
                    <a:pos x="50" y="31"/>
                  </a:cxn>
                  <a:cxn ang="0">
                    <a:pos x="50" y="44"/>
                  </a:cxn>
                  <a:cxn ang="0">
                    <a:pos x="43" y="65"/>
                  </a:cxn>
                  <a:cxn ang="0">
                    <a:pos x="25" y="75"/>
                  </a:cxn>
                  <a:cxn ang="0">
                    <a:pos x="13" y="72"/>
                  </a:cxn>
                  <a:cxn ang="0">
                    <a:pos x="4" y="61"/>
                  </a:cxn>
                  <a:cxn ang="0">
                    <a:pos x="0" y="44"/>
                  </a:cxn>
                  <a:cxn ang="0">
                    <a:pos x="0" y="31"/>
                  </a:cxn>
                  <a:cxn ang="0">
                    <a:pos x="6" y="10"/>
                  </a:cxn>
                  <a:cxn ang="0">
                    <a:pos x="25" y="0"/>
                  </a:cxn>
                  <a:cxn ang="0">
                    <a:pos x="36" y="3"/>
                  </a:cxn>
                  <a:cxn ang="0">
                    <a:pos x="45" y="14"/>
                  </a:cxn>
                  <a:cxn ang="0">
                    <a:pos x="50" y="31"/>
                  </a:cxn>
                  <a:cxn ang="0">
                    <a:pos x="38" y="31"/>
                  </a:cxn>
                  <a:cxn ang="0">
                    <a:pos x="33" y="15"/>
                  </a:cxn>
                  <a:cxn ang="0">
                    <a:pos x="25" y="11"/>
                  </a:cxn>
                  <a:cxn ang="0">
                    <a:pos x="16" y="15"/>
                  </a:cxn>
                  <a:cxn ang="0">
                    <a:pos x="11" y="31"/>
                  </a:cxn>
                  <a:cxn ang="0">
                    <a:pos x="11" y="44"/>
                  </a:cxn>
                  <a:cxn ang="0">
                    <a:pos x="17" y="60"/>
                  </a:cxn>
                  <a:cxn ang="0">
                    <a:pos x="25" y="64"/>
                  </a:cxn>
                  <a:cxn ang="0">
                    <a:pos x="33" y="60"/>
                  </a:cxn>
                  <a:cxn ang="0">
                    <a:pos x="38" y="44"/>
                  </a:cxn>
                  <a:cxn ang="0">
                    <a:pos x="38" y="31"/>
                  </a:cxn>
                </a:cxnLst>
                <a:rect l="0" t="0" r="r" b="b"/>
                <a:pathLst>
                  <a:path w="50" h="75">
                    <a:moveTo>
                      <a:pt x="50" y="31"/>
                    </a:moveTo>
                    <a:cubicBezTo>
                      <a:pt x="50" y="44"/>
                      <a:pt x="50" y="44"/>
                      <a:pt x="50" y="44"/>
                    </a:cubicBezTo>
                    <a:cubicBezTo>
                      <a:pt x="50" y="51"/>
                      <a:pt x="48" y="58"/>
                      <a:pt x="43" y="65"/>
                    </a:cubicBezTo>
                    <a:cubicBezTo>
                      <a:pt x="39" y="72"/>
                      <a:pt x="33" y="75"/>
                      <a:pt x="25" y="75"/>
                    </a:cubicBezTo>
                    <a:cubicBezTo>
                      <a:pt x="20" y="75"/>
                      <a:pt x="16" y="74"/>
                      <a:pt x="13" y="72"/>
                    </a:cubicBezTo>
                    <a:cubicBezTo>
                      <a:pt x="10" y="70"/>
                      <a:pt x="7" y="66"/>
                      <a:pt x="4" y="61"/>
                    </a:cubicBezTo>
                    <a:cubicBezTo>
                      <a:pt x="1" y="56"/>
                      <a:pt x="0" y="50"/>
                      <a:pt x="0" y="44"/>
                    </a:cubicBezTo>
                    <a:cubicBezTo>
                      <a:pt x="0" y="31"/>
                      <a:pt x="0" y="31"/>
                      <a:pt x="0" y="31"/>
                    </a:cubicBezTo>
                    <a:cubicBezTo>
                      <a:pt x="0" y="24"/>
                      <a:pt x="2" y="17"/>
                      <a:pt x="6" y="10"/>
                    </a:cubicBezTo>
                    <a:cubicBezTo>
                      <a:pt x="11" y="3"/>
                      <a:pt x="17" y="0"/>
                      <a:pt x="25" y="0"/>
                    </a:cubicBezTo>
                    <a:cubicBezTo>
                      <a:pt x="29" y="0"/>
                      <a:pt x="33" y="1"/>
                      <a:pt x="36" y="3"/>
                    </a:cubicBezTo>
                    <a:cubicBezTo>
                      <a:pt x="40" y="5"/>
                      <a:pt x="43" y="8"/>
                      <a:pt x="45" y="14"/>
                    </a:cubicBezTo>
                    <a:cubicBezTo>
                      <a:pt x="48" y="19"/>
                      <a:pt x="50" y="25"/>
                      <a:pt x="50" y="31"/>
                    </a:cubicBezTo>
                    <a:close/>
                    <a:moveTo>
                      <a:pt x="38" y="31"/>
                    </a:moveTo>
                    <a:cubicBezTo>
                      <a:pt x="38" y="25"/>
                      <a:pt x="37" y="20"/>
                      <a:pt x="33" y="15"/>
                    </a:cubicBezTo>
                    <a:cubicBezTo>
                      <a:pt x="31" y="12"/>
                      <a:pt x="28" y="11"/>
                      <a:pt x="25" y="11"/>
                    </a:cubicBezTo>
                    <a:cubicBezTo>
                      <a:pt x="21" y="11"/>
                      <a:pt x="19" y="12"/>
                      <a:pt x="16" y="15"/>
                    </a:cubicBezTo>
                    <a:cubicBezTo>
                      <a:pt x="13" y="20"/>
                      <a:pt x="11" y="25"/>
                      <a:pt x="11" y="31"/>
                    </a:cubicBezTo>
                    <a:cubicBezTo>
                      <a:pt x="11" y="44"/>
                      <a:pt x="11" y="44"/>
                      <a:pt x="11" y="44"/>
                    </a:cubicBezTo>
                    <a:cubicBezTo>
                      <a:pt x="11" y="50"/>
                      <a:pt x="13" y="55"/>
                      <a:pt x="17" y="60"/>
                    </a:cubicBezTo>
                    <a:cubicBezTo>
                      <a:pt x="19" y="63"/>
                      <a:pt x="21" y="64"/>
                      <a:pt x="25" y="64"/>
                    </a:cubicBezTo>
                    <a:cubicBezTo>
                      <a:pt x="28" y="64"/>
                      <a:pt x="31" y="62"/>
                      <a:pt x="33" y="60"/>
                    </a:cubicBezTo>
                    <a:cubicBezTo>
                      <a:pt x="37" y="55"/>
                      <a:pt x="38" y="50"/>
                      <a:pt x="38" y="44"/>
                    </a:cubicBezTo>
                    <a:lnTo>
                      <a:pt x="38"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4" name="Freeform 156"/>
              <p:cNvSpPr>
                <a:spLocks noChangeAspect="1"/>
              </p:cNvSpPr>
              <p:nvPr/>
            </p:nvSpPr>
            <p:spPr bwMode="auto">
              <a:xfrm>
                <a:off x="9555694" y="4436311"/>
                <a:ext cx="62070" cy="93107"/>
              </a:xfrm>
              <a:custGeom>
                <a:avLst/>
                <a:gdLst/>
                <a:ahLst/>
                <a:cxnLst>
                  <a:cxn ang="0">
                    <a:pos x="31" y="0"/>
                  </a:cxn>
                  <a:cxn ang="0">
                    <a:pos x="31" y="62"/>
                  </a:cxn>
                  <a:cxn ang="0">
                    <a:pos x="42" y="62"/>
                  </a:cxn>
                  <a:cxn ang="0">
                    <a:pos x="48" y="64"/>
                  </a:cxn>
                  <a:cxn ang="0">
                    <a:pos x="50" y="68"/>
                  </a:cxn>
                  <a:cxn ang="0">
                    <a:pos x="48" y="72"/>
                  </a:cxn>
                  <a:cxn ang="0">
                    <a:pos x="42" y="74"/>
                  </a:cxn>
                  <a:cxn ang="0">
                    <a:pos x="8" y="74"/>
                  </a:cxn>
                  <a:cxn ang="0">
                    <a:pos x="2" y="72"/>
                  </a:cxn>
                  <a:cxn ang="0">
                    <a:pos x="0" y="68"/>
                  </a:cxn>
                  <a:cxn ang="0">
                    <a:pos x="2" y="64"/>
                  </a:cxn>
                  <a:cxn ang="0">
                    <a:pos x="8" y="62"/>
                  </a:cxn>
                  <a:cxn ang="0">
                    <a:pos x="19" y="62"/>
                  </a:cxn>
                  <a:cxn ang="0">
                    <a:pos x="19" y="15"/>
                  </a:cxn>
                  <a:cxn ang="0">
                    <a:pos x="9" y="17"/>
                  </a:cxn>
                  <a:cxn ang="0">
                    <a:pos x="6" y="18"/>
                  </a:cxn>
                  <a:cxn ang="0">
                    <a:pos x="2" y="16"/>
                  </a:cxn>
                  <a:cxn ang="0">
                    <a:pos x="0" y="12"/>
                  </a:cxn>
                  <a:cxn ang="0">
                    <a:pos x="1" y="8"/>
                  </a:cxn>
                  <a:cxn ang="0">
                    <a:pos x="6" y="6"/>
                  </a:cxn>
                  <a:cxn ang="0">
                    <a:pos x="31" y="0"/>
                  </a:cxn>
                </a:cxnLst>
                <a:rect l="0" t="0" r="r" b="b"/>
                <a:pathLst>
                  <a:path w="50" h="74">
                    <a:moveTo>
                      <a:pt x="31" y="0"/>
                    </a:moveTo>
                    <a:cubicBezTo>
                      <a:pt x="31" y="62"/>
                      <a:pt x="31" y="62"/>
                      <a:pt x="31" y="62"/>
                    </a:cubicBezTo>
                    <a:cubicBezTo>
                      <a:pt x="42" y="62"/>
                      <a:pt x="42" y="62"/>
                      <a:pt x="42" y="62"/>
                    </a:cubicBezTo>
                    <a:cubicBezTo>
                      <a:pt x="45" y="62"/>
                      <a:pt x="47" y="63"/>
                      <a:pt x="48" y="64"/>
                    </a:cubicBezTo>
                    <a:cubicBezTo>
                      <a:pt x="49" y="65"/>
                      <a:pt x="50" y="66"/>
                      <a:pt x="50" y="68"/>
                    </a:cubicBezTo>
                    <a:cubicBezTo>
                      <a:pt x="50" y="70"/>
                      <a:pt x="49" y="71"/>
                      <a:pt x="48" y="72"/>
                    </a:cubicBezTo>
                    <a:cubicBezTo>
                      <a:pt x="47" y="73"/>
                      <a:pt x="45" y="74"/>
                      <a:pt x="42" y="74"/>
                    </a:cubicBezTo>
                    <a:cubicBezTo>
                      <a:pt x="8" y="74"/>
                      <a:pt x="8" y="74"/>
                      <a:pt x="8" y="74"/>
                    </a:cubicBezTo>
                    <a:cubicBezTo>
                      <a:pt x="5" y="74"/>
                      <a:pt x="3" y="73"/>
                      <a:pt x="2" y="72"/>
                    </a:cubicBezTo>
                    <a:cubicBezTo>
                      <a:pt x="1" y="71"/>
                      <a:pt x="0" y="70"/>
                      <a:pt x="0" y="68"/>
                    </a:cubicBezTo>
                    <a:cubicBezTo>
                      <a:pt x="0" y="66"/>
                      <a:pt x="1" y="65"/>
                      <a:pt x="2" y="64"/>
                    </a:cubicBezTo>
                    <a:cubicBezTo>
                      <a:pt x="3" y="63"/>
                      <a:pt x="5" y="62"/>
                      <a:pt x="8" y="62"/>
                    </a:cubicBezTo>
                    <a:cubicBezTo>
                      <a:pt x="19" y="62"/>
                      <a:pt x="19" y="62"/>
                      <a:pt x="19" y="62"/>
                    </a:cubicBezTo>
                    <a:cubicBezTo>
                      <a:pt x="19" y="15"/>
                      <a:pt x="19" y="15"/>
                      <a:pt x="19" y="15"/>
                    </a:cubicBezTo>
                    <a:cubicBezTo>
                      <a:pt x="9" y="17"/>
                      <a:pt x="9" y="17"/>
                      <a:pt x="9" y="17"/>
                    </a:cubicBezTo>
                    <a:cubicBezTo>
                      <a:pt x="8" y="18"/>
                      <a:pt x="6" y="18"/>
                      <a:pt x="6" y="18"/>
                    </a:cubicBezTo>
                    <a:cubicBezTo>
                      <a:pt x="4" y="18"/>
                      <a:pt x="3" y="17"/>
                      <a:pt x="2" y="16"/>
                    </a:cubicBezTo>
                    <a:cubicBezTo>
                      <a:pt x="1" y="15"/>
                      <a:pt x="0" y="14"/>
                      <a:pt x="0" y="12"/>
                    </a:cubicBezTo>
                    <a:cubicBezTo>
                      <a:pt x="0" y="10"/>
                      <a:pt x="1" y="9"/>
                      <a:pt x="1" y="8"/>
                    </a:cubicBezTo>
                    <a:cubicBezTo>
                      <a:pt x="2" y="7"/>
                      <a:pt x="4" y="7"/>
                      <a:pt x="6" y="6"/>
                    </a:cubicBezTo>
                    <a:lnTo>
                      <a:pt x="31"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5" name="Freeform 157"/>
              <p:cNvSpPr>
                <a:spLocks noChangeAspect="1" noEditPoints="1"/>
              </p:cNvSpPr>
              <p:nvPr/>
            </p:nvSpPr>
            <p:spPr bwMode="auto">
              <a:xfrm>
                <a:off x="9644023" y="4436311"/>
                <a:ext cx="62070" cy="95493"/>
              </a:xfrm>
              <a:custGeom>
                <a:avLst/>
                <a:gdLst/>
                <a:ahLst/>
                <a:cxnLst>
                  <a:cxn ang="0">
                    <a:pos x="50" y="31"/>
                  </a:cxn>
                  <a:cxn ang="0">
                    <a:pos x="50" y="44"/>
                  </a:cxn>
                  <a:cxn ang="0">
                    <a:pos x="44" y="65"/>
                  </a:cxn>
                  <a:cxn ang="0">
                    <a:pos x="25" y="75"/>
                  </a:cxn>
                  <a:cxn ang="0">
                    <a:pos x="14" y="72"/>
                  </a:cxn>
                  <a:cxn ang="0">
                    <a:pos x="5" y="61"/>
                  </a:cxn>
                  <a:cxn ang="0">
                    <a:pos x="0" y="44"/>
                  </a:cxn>
                  <a:cxn ang="0">
                    <a:pos x="0" y="31"/>
                  </a:cxn>
                  <a:cxn ang="0">
                    <a:pos x="7" y="10"/>
                  </a:cxn>
                  <a:cxn ang="0">
                    <a:pos x="25" y="0"/>
                  </a:cxn>
                  <a:cxn ang="0">
                    <a:pos x="37" y="3"/>
                  </a:cxn>
                  <a:cxn ang="0">
                    <a:pos x="46" y="14"/>
                  </a:cxn>
                  <a:cxn ang="0">
                    <a:pos x="50" y="31"/>
                  </a:cxn>
                  <a:cxn ang="0">
                    <a:pos x="39" y="31"/>
                  </a:cxn>
                  <a:cxn ang="0">
                    <a:pos x="33" y="15"/>
                  </a:cxn>
                  <a:cxn ang="0">
                    <a:pos x="25" y="11"/>
                  </a:cxn>
                  <a:cxn ang="0">
                    <a:pos x="17" y="15"/>
                  </a:cxn>
                  <a:cxn ang="0">
                    <a:pos x="12" y="31"/>
                  </a:cxn>
                  <a:cxn ang="0">
                    <a:pos x="12" y="44"/>
                  </a:cxn>
                  <a:cxn ang="0">
                    <a:pos x="17" y="60"/>
                  </a:cxn>
                  <a:cxn ang="0">
                    <a:pos x="25" y="64"/>
                  </a:cxn>
                  <a:cxn ang="0">
                    <a:pos x="34" y="60"/>
                  </a:cxn>
                  <a:cxn ang="0">
                    <a:pos x="39" y="44"/>
                  </a:cxn>
                  <a:cxn ang="0">
                    <a:pos x="39" y="31"/>
                  </a:cxn>
                </a:cxnLst>
                <a:rect l="0" t="0" r="r" b="b"/>
                <a:pathLst>
                  <a:path w="50" h="75">
                    <a:moveTo>
                      <a:pt x="50" y="31"/>
                    </a:moveTo>
                    <a:cubicBezTo>
                      <a:pt x="50" y="44"/>
                      <a:pt x="50" y="44"/>
                      <a:pt x="50" y="44"/>
                    </a:cubicBezTo>
                    <a:cubicBezTo>
                      <a:pt x="50" y="51"/>
                      <a:pt x="48" y="58"/>
                      <a:pt x="44" y="65"/>
                    </a:cubicBezTo>
                    <a:cubicBezTo>
                      <a:pt x="39" y="72"/>
                      <a:pt x="33" y="75"/>
                      <a:pt x="25" y="75"/>
                    </a:cubicBezTo>
                    <a:cubicBezTo>
                      <a:pt x="21" y="75"/>
                      <a:pt x="17" y="74"/>
                      <a:pt x="14" y="72"/>
                    </a:cubicBezTo>
                    <a:cubicBezTo>
                      <a:pt x="10" y="70"/>
                      <a:pt x="7" y="66"/>
                      <a:pt x="5" y="61"/>
                    </a:cubicBezTo>
                    <a:cubicBezTo>
                      <a:pt x="2" y="56"/>
                      <a:pt x="0" y="50"/>
                      <a:pt x="0" y="44"/>
                    </a:cubicBezTo>
                    <a:cubicBezTo>
                      <a:pt x="0" y="31"/>
                      <a:pt x="0" y="31"/>
                      <a:pt x="0" y="31"/>
                    </a:cubicBezTo>
                    <a:cubicBezTo>
                      <a:pt x="0" y="24"/>
                      <a:pt x="2" y="17"/>
                      <a:pt x="7" y="10"/>
                    </a:cubicBezTo>
                    <a:cubicBezTo>
                      <a:pt x="11" y="3"/>
                      <a:pt x="17" y="0"/>
                      <a:pt x="25" y="0"/>
                    </a:cubicBezTo>
                    <a:cubicBezTo>
                      <a:pt x="30" y="0"/>
                      <a:pt x="34" y="1"/>
                      <a:pt x="37" y="3"/>
                    </a:cubicBezTo>
                    <a:cubicBezTo>
                      <a:pt x="40" y="5"/>
                      <a:pt x="43" y="8"/>
                      <a:pt x="46" y="14"/>
                    </a:cubicBezTo>
                    <a:cubicBezTo>
                      <a:pt x="49" y="19"/>
                      <a:pt x="50" y="25"/>
                      <a:pt x="50" y="31"/>
                    </a:cubicBezTo>
                    <a:close/>
                    <a:moveTo>
                      <a:pt x="39" y="31"/>
                    </a:moveTo>
                    <a:cubicBezTo>
                      <a:pt x="39" y="25"/>
                      <a:pt x="37" y="20"/>
                      <a:pt x="33" y="15"/>
                    </a:cubicBezTo>
                    <a:cubicBezTo>
                      <a:pt x="31" y="12"/>
                      <a:pt x="29" y="11"/>
                      <a:pt x="25" y="11"/>
                    </a:cubicBezTo>
                    <a:cubicBezTo>
                      <a:pt x="22" y="11"/>
                      <a:pt x="19" y="12"/>
                      <a:pt x="17" y="15"/>
                    </a:cubicBezTo>
                    <a:cubicBezTo>
                      <a:pt x="13" y="20"/>
                      <a:pt x="12" y="25"/>
                      <a:pt x="12" y="31"/>
                    </a:cubicBezTo>
                    <a:cubicBezTo>
                      <a:pt x="12" y="44"/>
                      <a:pt x="12" y="44"/>
                      <a:pt x="12" y="44"/>
                    </a:cubicBezTo>
                    <a:cubicBezTo>
                      <a:pt x="12" y="50"/>
                      <a:pt x="13" y="55"/>
                      <a:pt x="17" y="60"/>
                    </a:cubicBezTo>
                    <a:cubicBezTo>
                      <a:pt x="19" y="63"/>
                      <a:pt x="22" y="64"/>
                      <a:pt x="25" y="64"/>
                    </a:cubicBezTo>
                    <a:cubicBezTo>
                      <a:pt x="29" y="64"/>
                      <a:pt x="31" y="62"/>
                      <a:pt x="34" y="60"/>
                    </a:cubicBezTo>
                    <a:cubicBezTo>
                      <a:pt x="37" y="55"/>
                      <a:pt x="39" y="50"/>
                      <a:pt x="39" y="44"/>
                    </a:cubicBezTo>
                    <a:lnTo>
                      <a:pt x="39" y="31"/>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sp>
            <p:nvSpPr>
              <p:cNvPr id="216" name="Freeform 158"/>
              <p:cNvSpPr>
                <a:spLocks noChangeAspect="1"/>
              </p:cNvSpPr>
              <p:nvPr/>
            </p:nvSpPr>
            <p:spPr bwMode="auto">
              <a:xfrm>
                <a:off x="9732355" y="4436311"/>
                <a:ext cx="62070" cy="93107"/>
              </a:xfrm>
              <a:custGeom>
                <a:avLst/>
                <a:gdLst/>
                <a:ahLst/>
                <a:cxnLst>
                  <a:cxn ang="0">
                    <a:pos x="30" y="0"/>
                  </a:cxn>
                  <a:cxn ang="0">
                    <a:pos x="30" y="62"/>
                  </a:cxn>
                  <a:cxn ang="0">
                    <a:pos x="42" y="62"/>
                  </a:cxn>
                  <a:cxn ang="0">
                    <a:pos x="48" y="64"/>
                  </a:cxn>
                  <a:cxn ang="0">
                    <a:pos x="49" y="68"/>
                  </a:cxn>
                  <a:cxn ang="0">
                    <a:pos x="48" y="72"/>
                  </a:cxn>
                  <a:cxn ang="0">
                    <a:pos x="42" y="74"/>
                  </a:cxn>
                  <a:cxn ang="0">
                    <a:pos x="7" y="74"/>
                  </a:cxn>
                  <a:cxn ang="0">
                    <a:pos x="1" y="72"/>
                  </a:cxn>
                  <a:cxn ang="0">
                    <a:pos x="0" y="68"/>
                  </a:cxn>
                  <a:cxn ang="0">
                    <a:pos x="1" y="64"/>
                  </a:cxn>
                  <a:cxn ang="0">
                    <a:pos x="7" y="62"/>
                  </a:cxn>
                  <a:cxn ang="0">
                    <a:pos x="19" y="62"/>
                  </a:cxn>
                  <a:cxn ang="0">
                    <a:pos x="19" y="15"/>
                  </a:cxn>
                  <a:cxn ang="0">
                    <a:pos x="9" y="17"/>
                  </a:cxn>
                  <a:cxn ang="0">
                    <a:pos x="5" y="18"/>
                  </a:cxn>
                  <a:cxn ang="0">
                    <a:pos x="1" y="16"/>
                  </a:cxn>
                  <a:cxn ang="0">
                    <a:pos x="0" y="12"/>
                  </a:cxn>
                  <a:cxn ang="0">
                    <a:pos x="1" y="8"/>
                  </a:cxn>
                  <a:cxn ang="0">
                    <a:pos x="6" y="6"/>
                  </a:cxn>
                  <a:cxn ang="0">
                    <a:pos x="30" y="0"/>
                  </a:cxn>
                </a:cxnLst>
                <a:rect l="0" t="0" r="r" b="b"/>
                <a:pathLst>
                  <a:path w="49" h="74">
                    <a:moveTo>
                      <a:pt x="30" y="0"/>
                    </a:moveTo>
                    <a:cubicBezTo>
                      <a:pt x="30" y="62"/>
                      <a:pt x="30" y="62"/>
                      <a:pt x="30" y="62"/>
                    </a:cubicBezTo>
                    <a:cubicBezTo>
                      <a:pt x="42" y="62"/>
                      <a:pt x="42" y="62"/>
                      <a:pt x="42" y="62"/>
                    </a:cubicBezTo>
                    <a:cubicBezTo>
                      <a:pt x="44" y="62"/>
                      <a:pt x="46" y="63"/>
                      <a:pt x="48" y="64"/>
                    </a:cubicBezTo>
                    <a:cubicBezTo>
                      <a:pt x="49" y="65"/>
                      <a:pt x="49" y="66"/>
                      <a:pt x="49" y="68"/>
                    </a:cubicBezTo>
                    <a:cubicBezTo>
                      <a:pt x="49" y="70"/>
                      <a:pt x="49" y="71"/>
                      <a:pt x="48" y="72"/>
                    </a:cubicBezTo>
                    <a:cubicBezTo>
                      <a:pt x="46" y="73"/>
                      <a:pt x="44" y="74"/>
                      <a:pt x="42" y="74"/>
                    </a:cubicBezTo>
                    <a:cubicBezTo>
                      <a:pt x="7" y="74"/>
                      <a:pt x="7" y="74"/>
                      <a:pt x="7" y="74"/>
                    </a:cubicBezTo>
                    <a:cubicBezTo>
                      <a:pt x="4" y="74"/>
                      <a:pt x="3" y="73"/>
                      <a:pt x="1" y="72"/>
                    </a:cubicBezTo>
                    <a:cubicBezTo>
                      <a:pt x="0" y="71"/>
                      <a:pt x="0" y="70"/>
                      <a:pt x="0" y="68"/>
                    </a:cubicBezTo>
                    <a:cubicBezTo>
                      <a:pt x="0" y="66"/>
                      <a:pt x="0" y="65"/>
                      <a:pt x="1" y="64"/>
                    </a:cubicBezTo>
                    <a:cubicBezTo>
                      <a:pt x="3" y="63"/>
                      <a:pt x="4" y="62"/>
                      <a:pt x="7" y="62"/>
                    </a:cubicBezTo>
                    <a:cubicBezTo>
                      <a:pt x="19" y="62"/>
                      <a:pt x="19" y="62"/>
                      <a:pt x="19" y="62"/>
                    </a:cubicBezTo>
                    <a:cubicBezTo>
                      <a:pt x="19" y="15"/>
                      <a:pt x="19" y="15"/>
                      <a:pt x="19" y="15"/>
                    </a:cubicBezTo>
                    <a:cubicBezTo>
                      <a:pt x="9" y="17"/>
                      <a:pt x="9" y="17"/>
                      <a:pt x="9" y="17"/>
                    </a:cubicBezTo>
                    <a:cubicBezTo>
                      <a:pt x="7" y="18"/>
                      <a:pt x="6" y="18"/>
                      <a:pt x="5" y="18"/>
                    </a:cubicBezTo>
                    <a:cubicBezTo>
                      <a:pt x="3" y="18"/>
                      <a:pt x="2" y="17"/>
                      <a:pt x="1" y="16"/>
                    </a:cubicBezTo>
                    <a:cubicBezTo>
                      <a:pt x="0" y="15"/>
                      <a:pt x="0" y="14"/>
                      <a:pt x="0" y="12"/>
                    </a:cubicBezTo>
                    <a:cubicBezTo>
                      <a:pt x="0" y="10"/>
                      <a:pt x="0" y="9"/>
                      <a:pt x="1" y="8"/>
                    </a:cubicBezTo>
                    <a:cubicBezTo>
                      <a:pt x="1" y="7"/>
                      <a:pt x="3" y="7"/>
                      <a:pt x="6" y="6"/>
                    </a:cubicBezTo>
                    <a:lnTo>
                      <a:pt x="30" y="0"/>
                    </a:lnTo>
                    <a:close/>
                  </a:path>
                </a:pathLst>
              </a:custGeom>
              <a:solidFill>
                <a:srgbClr val="FFFFFF"/>
              </a:solidFill>
              <a:ln w="9525">
                <a:noFill/>
                <a:round/>
              </a:ln>
            </p:spPr>
            <p:txBody>
              <a:bodyPr vert="horz" wrap="square" lIns="182804" tIns="45700" rIns="91402" bIns="45700" numCol="1" anchor="t" anchorCtr="0" compatLnSpc="1"/>
              <a:lstStyle/>
              <a:p>
                <a:pPr>
                  <a:spcBef>
                    <a:spcPct val="50000"/>
                  </a:spcBef>
                  <a:buFontTx/>
                  <a:buNone/>
                </a:pPr>
                <a:endParaRPr lang="en-US" sz="2000" dirty="0">
                  <a:solidFill>
                    <a:srgbClr val="879BAA"/>
                  </a:solidFill>
                  <a:ea typeface="Siemens Sans Global"/>
                </a:endParaRPr>
              </a:p>
            </p:txBody>
          </p:sp>
        </p:grpSp>
        <p:grpSp>
          <p:nvGrpSpPr>
            <p:cNvPr id="171" name="Group 170"/>
            <p:cNvGrpSpPr>
              <a:grpSpLocks noChangeAspect="1"/>
            </p:cNvGrpSpPr>
            <p:nvPr/>
          </p:nvGrpSpPr>
          <p:grpSpPr>
            <a:xfrm>
              <a:off x="8459928" y="4529845"/>
              <a:ext cx="393361" cy="402818"/>
              <a:chOff x="9260132" y="2097127"/>
              <a:chExt cx="479650" cy="491070"/>
            </a:xfrm>
            <a:solidFill>
              <a:srgbClr val="879BAA"/>
            </a:solidFill>
          </p:grpSpPr>
          <p:grpSp>
            <p:nvGrpSpPr>
              <p:cNvPr id="172" name="Group 1042"/>
              <p:cNvGrpSpPr>
                <a:grpSpLocks noChangeAspect="1"/>
              </p:cNvGrpSpPr>
              <p:nvPr/>
            </p:nvGrpSpPr>
            <p:grpSpPr bwMode="auto">
              <a:xfrm>
                <a:off x="9260132" y="2105692"/>
                <a:ext cx="262665" cy="482505"/>
                <a:chOff x="1938" y="3262"/>
                <a:chExt cx="92" cy="169"/>
              </a:xfrm>
              <a:grpFill/>
            </p:grpSpPr>
            <p:sp>
              <p:nvSpPr>
                <p:cNvPr id="179" name="Freeform 1043"/>
                <p:cNvSpPr>
                  <a:spLocks noChangeAspect="1"/>
                </p:cNvSpPr>
                <p:nvPr>
                  <p:custDataLst>
                    <p:tags r:id="rId6"/>
                  </p:custDataLst>
                </p:nvPr>
              </p:nvSpPr>
              <p:spPr bwMode="auto">
                <a:xfrm flipH="1">
                  <a:off x="1938" y="3262"/>
                  <a:ext cx="92" cy="123"/>
                </a:xfrm>
                <a:custGeom>
                  <a:avLst/>
                  <a:gdLst/>
                  <a:ahLst/>
                  <a:cxnLst>
                    <a:cxn ang="0">
                      <a:pos x="48" y="29"/>
                    </a:cxn>
                    <a:cxn ang="0">
                      <a:pos x="18" y="0"/>
                    </a:cxn>
                    <a:cxn ang="0">
                      <a:pos x="18" y="8"/>
                    </a:cxn>
                    <a:cxn ang="0">
                      <a:pos x="0" y="23"/>
                    </a:cxn>
                    <a:cxn ang="0">
                      <a:pos x="6" y="31"/>
                    </a:cxn>
                    <a:cxn ang="0">
                      <a:pos x="6" y="31"/>
                    </a:cxn>
                    <a:cxn ang="0">
                      <a:pos x="9" y="33"/>
                    </a:cxn>
                    <a:cxn ang="0">
                      <a:pos x="13" y="29"/>
                    </a:cxn>
                    <a:cxn ang="0">
                      <a:pos x="12" y="28"/>
                    </a:cxn>
                    <a:cxn ang="0">
                      <a:pos x="20" y="28"/>
                    </a:cxn>
                    <a:cxn ang="0">
                      <a:pos x="7" y="64"/>
                    </a:cxn>
                    <a:cxn ang="0">
                      <a:pos x="43" y="64"/>
                    </a:cxn>
                    <a:cxn ang="0">
                      <a:pos x="48" y="29"/>
                    </a:cxn>
                  </a:cxnLst>
                  <a:rect l="0" t="0" r="r" b="b"/>
                  <a:pathLst>
                    <a:path w="51" h="64">
                      <a:moveTo>
                        <a:pt x="48" y="29"/>
                      </a:moveTo>
                      <a:cubicBezTo>
                        <a:pt x="43" y="2"/>
                        <a:pt x="18" y="0"/>
                        <a:pt x="18" y="0"/>
                      </a:cubicBezTo>
                      <a:cubicBezTo>
                        <a:pt x="18" y="8"/>
                        <a:pt x="18" y="8"/>
                        <a:pt x="18" y="8"/>
                      </a:cubicBezTo>
                      <a:cubicBezTo>
                        <a:pt x="0" y="23"/>
                        <a:pt x="0" y="23"/>
                        <a:pt x="0" y="23"/>
                      </a:cubicBezTo>
                      <a:cubicBezTo>
                        <a:pt x="6" y="31"/>
                        <a:pt x="6" y="31"/>
                        <a:pt x="6" y="31"/>
                      </a:cubicBezTo>
                      <a:cubicBezTo>
                        <a:pt x="6" y="31"/>
                        <a:pt x="6" y="31"/>
                        <a:pt x="6" y="31"/>
                      </a:cubicBezTo>
                      <a:cubicBezTo>
                        <a:pt x="6" y="32"/>
                        <a:pt x="7" y="33"/>
                        <a:pt x="9" y="33"/>
                      </a:cubicBezTo>
                      <a:cubicBezTo>
                        <a:pt x="11" y="33"/>
                        <a:pt x="13" y="31"/>
                        <a:pt x="13" y="29"/>
                      </a:cubicBezTo>
                      <a:cubicBezTo>
                        <a:pt x="13" y="29"/>
                        <a:pt x="12" y="28"/>
                        <a:pt x="12" y="28"/>
                      </a:cubicBezTo>
                      <a:cubicBezTo>
                        <a:pt x="20" y="28"/>
                        <a:pt x="20" y="28"/>
                        <a:pt x="20" y="28"/>
                      </a:cubicBezTo>
                      <a:cubicBezTo>
                        <a:pt x="7" y="64"/>
                        <a:pt x="7" y="64"/>
                        <a:pt x="7" y="64"/>
                      </a:cubicBezTo>
                      <a:cubicBezTo>
                        <a:pt x="43" y="64"/>
                        <a:pt x="43" y="64"/>
                        <a:pt x="43" y="64"/>
                      </a:cubicBezTo>
                      <a:cubicBezTo>
                        <a:pt x="43" y="64"/>
                        <a:pt x="51" y="51"/>
                        <a:pt x="48" y="29"/>
                      </a:cubicBezTo>
                      <a:close/>
                    </a:path>
                  </a:pathLst>
                </a:custGeom>
                <a:solidFill>
                  <a:srgbClr val="FFFFFF"/>
                </a:solidFill>
                <a:ln w="9525">
                  <a:noFill/>
                  <a:round/>
                </a:ln>
              </p:spPr>
              <p:txBody>
                <a:bodyPr lIns="182804"/>
                <a:lstStyle/>
                <a:p>
                  <a:pPr fontAlgn="auto">
                    <a:spcBef>
                      <a:spcPts val="0"/>
                    </a:spcBef>
                    <a:spcAft>
                      <a:spcPts val="0"/>
                    </a:spcAft>
                    <a:defRPr/>
                  </a:pPr>
                  <a:endParaRPr lang="en-US" sz="2000" kern="0" dirty="0">
                    <a:solidFill>
                      <a:srgbClr val="233746"/>
                    </a:solidFill>
                    <a:ea typeface="Siemens Sans Global"/>
                  </a:endParaRPr>
                </a:p>
              </p:txBody>
            </p:sp>
            <p:sp>
              <p:nvSpPr>
                <p:cNvPr id="180" name="Rectangle 1044"/>
                <p:cNvSpPr>
                  <a:spLocks noChangeAspect="1" noChangeArrowheads="1"/>
                </p:cNvSpPr>
                <p:nvPr>
                  <p:custDataLst>
                    <p:tags r:id="rId7"/>
                  </p:custDataLst>
                </p:nvPr>
              </p:nvSpPr>
              <p:spPr bwMode="auto">
                <a:xfrm flipH="1">
                  <a:off x="1959" y="3391"/>
                  <a:ext cx="48" cy="7"/>
                </a:xfrm>
                <a:prstGeom prst="rect">
                  <a:avLst/>
                </a:prstGeom>
                <a:solidFill>
                  <a:srgbClr val="FFFFFF"/>
                </a:solidFill>
                <a:ln w="9525">
                  <a:noFill/>
                  <a:miter lim="800000"/>
                </a:ln>
              </p:spPr>
              <p:txBody>
                <a:bodyPr lIns="182804"/>
                <a:lstStyle/>
                <a:p>
                  <a:pPr fontAlgn="auto">
                    <a:spcBef>
                      <a:spcPts val="0"/>
                    </a:spcBef>
                    <a:spcAft>
                      <a:spcPts val="0"/>
                    </a:spcAft>
                    <a:defRPr/>
                  </a:pPr>
                  <a:endParaRPr lang="en-US" sz="2000" kern="0" dirty="0">
                    <a:solidFill>
                      <a:srgbClr val="233746"/>
                    </a:solidFill>
                    <a:ea typeface="Siemens Sans Global"/>
                  </a:endParaRPr>
                </a:p>
              </p:txBody>
            </p:sp>
            <p:sp>
              <p:nvSpPr>
                <p:cNvPr id="181" name="Rectangle 1045"/>
                <p:cNvSpPr>
                  <a:spLocks noChangeAspect="1" noChangeArrowheads="1"/>
                </p:cNvSpPr>
                <p:nvPr>
                  <p:custDataLst>
                    <p:tags r:id="rId8"/>
                  </p:custDataLst>
                </p:nvPr>
              </p:nvSpPr>
              <p:spPr bwMode="auto">
                <a:xfrm flipH="1">
                  <a:off x="1948" y="3404"/>
                  <a:ext cx="71" cy="27"/>
                </a:xfrm>
                <a:prstGeom prst="rect">
                  <a:avLst/>
                </a:prstGeom>
                <a:solidFill>
                  <a:srgbClr val="FFFFFF"/>
                </a:solidFill>
                <a:ln w="9525">
                  <a:noFill/>
                  <a:miter lim="800000"/>
                </a:ln>
              </p:spPr>
              <p:txBody>
                <a:bodyPr lIns="182804"/>
                <a:lstStyle/>
                <a:p>
                  <a:pPr fontAlgn="auto">
                    <a:spcBef>
                      <a:spcPts val="0"/>
                    </a:spcBef>
                    <a:spcAft>
                      <a:spcPts val="0"/>
                    </a:spcAft>
                    <a:defRPr/>
                  </a:pPr>
                  <a:endParaRPr lang="en-US" sz="2000" kern="0" dirty="0">
                    <a:solidFill>
                      <a:srgbClr val="233746"/>
                    </a:solidFill>
                    <a:ea typeface="Siemens Sans Global"/>
                  </a:endParaRPr>
                </a:p>
              </p:txBody>
            </p:sp>
          </p:grpSp>
          <p:grpSp>
            <p:nvGrpSpPr>
              <p:cNvPr id="173" name="Group 1046"/>
              <p:cNvGrpSpPr>
                <a:grpSpLocks noChangeAspect="1"/>
              </p:cNvGrpSpPr>
              <p:nvPr/>
            </p:nvGrpSpPr>
            <p:grpSpPr bwMode="auto">
              <a:xfrm>
                <a:off x="9537073" y="2097127"/>
                <a:ext cx="202709" cy="396853"/>
                <a:chOff x="2052" y="3267"/>
                <a:chExt cx="71" cy="139"/>
              </a:xfrm>
              <a:grpFill/>
            </p:grpSpPr>
            <p:sp>
              <p:nvSpPr>
                <p:cNvPr id="174" name="Rectangle 1047"/>
                <p:cNvSpPr>
                  <a:spLocks noChangeAspect="1" noChangeArrowheads="1"/>
                </p:cNvSpPr>
                <p:nvPr>
                  <p:custDataLst>
                    <p:tags r:id="rId3"/>
                  </p:custDataLst>
                </p:nvPr>
              </p:nvSpPr>
              <p:spPr bwMode="auto">
                <a:xfrm flipH="1">
                  <a:off x="2063" y="3364"/>
                  <a:ext cx="48" cy="7"/>
                </a:xfrm>
                <a:prstGeom prst="rect">
                  <a:avLst/>
                </a:prstGeom>
                <a:solidFill>
                  <a:srgbClr val="FFFFFF"/>
                </a:solidFill>
                <a:ln w="9525">
                  <a:noFill/>
                  <a:miter lim="800000"/>
                </a:ln>
              </p:spPr>
              <p:txBody>
                <a:bodyPr lIns="182804"/>
                <a:lstStyle/>
                <a:p>
                  <a:pPr fontAlgn="auto">
                    <a:spcBef>
                      <a:spcPts val="0"/>
                    </a:spcBef>
                    <a:spcAft>
                      <a:spcPts val="0"/>
                    </a:spcAft>
                    <a:defRPr/>
                  </a:pPr>
                  <a:endParaRPr lang="en-US" sz="2000" kern="0" dirty="0">
                    <a:solidFill>
                      <a:srgbClr val="233746"/>
                    </a:solidFill>
                    <a:ea typeface="Siemens Sans Global"/>
                  </a:endParaRPr>
                </a:p>
              </p:txBody>
            </p:sp>
            <p:sp>
              <p:nvSpPr>
                <p:cNvPr id="175" name="Rectangle 1048"/>
                <p:cNvSpPr>
                  <a:spLocks noChangeAspect="1" noChangeArrowheads="1"/>
                </p:cNvSpPr>
                <p:nvPr>
                  <p:custDataLst>
                    <p:tags r:id="rId4"/>
                  </p:custDataLst>
                </p:nvPr>
              </p:nvSpPr>
              <p:spPr bwMode="auto">
                <a:xfrm flipH="1">
                  <a:off x="2052" y="3379"/>
                  <a:ext cx="71" cy="27"/>
                </a:xfrm>
                <a:prstGeom prst="rect">
                  <a:avLst/>
                </a:prstGeom>
                <a:solidFill>
                  <a:srgbClr val="FFFFFF"/>
                </a:solidFill>
                <a:ln w="9525">
                  <a:noFill/>
                  <a:miter lim="800000"/>
                </a:ln>
              </p:spPr>
              <p:txBody>
                <a:bodyPr lIns="182804"/>
                <a:lstStyle/>
                <a:p>
                  <a:pPr fontAlgn="auto">
                    <a:spcBef>
                      <a:spcPts val="0"/>
                    </a:spcBef>
                    <a:spcAft>
                      <a:spcPts val="0"/>
                    </a:spcAft>
                    <a:defRPr/>
                  </a:pPr>
                  <a:endParaRPr lang="en-US" sz="2000" kern="0" dirty="0">
                    <a:solidFill>
                      <a:srgbClr val="233746"/>
                    </a:solidFill>
                    <a:ea typeface="Siemens Sans Global"/>
                  </a:endParaRPr>
                </a:p>
              </p:txBody>
            </p:sp>
            <p:sp>
              <p:nvSpPr>
                <p:cNvPr id="176" name="AutoShape 1049"/>
                <p:cNvSpPr>
                  <a:spLocks noChangeAspect="1" noChangeArrowheads="1"/>
                </p:cNvSpPr>
                <p:nvPr/>
              </p:nvSpPr>
              <p:spPr bwMode="gray">
                <a:xfrm flipV="1">
                  <a:off x="2069" y="3321"/>
                  <a:ext cx="36" cy="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lgn="ctr">
                  <a:noFill/>
                  <a:miter lim="800000"/>
                </a:ln>
                <a:effectLst/>
              </p:spPr>
              <p:txBody>
                <a:bodyPr wrap="none" lIns="182804" tIns="0" rIns="0" bIns="0" anchor="ctr"/>
                <a:lstStyle/>
                <a:p>
                  <a:pPr fontAlgn="auto">
                    <a:spcBef>
                      <a:spcPts val="0"/>
                    </a:spcBef>
                    <a:spcAft>
                      <a:spcPts val="0"/>
                    </a:spcAft>
                    <a:defRPr/>
                  </a:pPr>
                  <a:endParaRPr lang="en-US" sz="2000" kern="0" dirty="0">
                    <a:solidFill>
                      <a:srgbClr val="233746"/>
                    </a:solidFill>
                    <a:ea typeface="Siemens Sans Global"/>
                  </a:endParaRPr>
                </a:p>
              </p:txBody>
            </p:sp>
            <p:sp>
              <p:nvSpPr>
                <p:cNvPr id="177" name="Rectangle 1050"/>
                <p:cNvSpPr>
                  <a:spLocks noChangeAspect="1" noChangeArrowheads="1"/>
                </p:cNvSpPr>
                <p:nvPr>
                  <p:custDataLst>
                    <p:tags r:id="rId5"/>
                  </p:custDataLst>
                </p:nvPr>
              </p:nvSpPr>
              <p:spPr bwMode="auto">
                <a:xfrm flipH="1">
                  <a:off x="2070" y="3306"/>
                  <a:ext cx="34" cy="7"/>
                </a:xfrm>
                <a:prstGeom prst="rect">
                  <a:avLst/>
                </a:prstGeom>
                <a:solidFill>
                  <a:srgbClr val="FFFFFF"/>
                </a:solidFill>
                <a:ln w="9525">
                  <a:noFill/>
                  <a:miter lim="800000"/>
                </a:ln>
              </p:spPr>
              <p:txBody>
                <a:bodyPr lIns="182804"/>
                <a:lstStyle/>
                <a:p>
                  <a:pPr fontAlgn="auto">
                    <a:spcBef>
                      <a:spcPts val="0"/>
                    </a:spcBef>
                    <a:spcAft>
                      <a:spcPts val="0"/>
                    </a:spcAft>
                    <a:defRPr/>
                  </a:pPr>
                  <a:endParaRPr lang="en-US" sz="2000" kern="0" dirty="0">
                    <a:solidFill>
                      <a:srgbClr val="233746"/>
                    </a:solidFill>
                    <a:ea typeface="Siemens Sans Global"/>
                  </a:endParaRPr>
                </a:p>
              </p:txBody>
            </p:sp>
            <p:sp>
              <p:nvSpPr>
                <p:cNvPr id="178" name="Oval 1051"/>
                <p:cNvSpPr>
                  <a:spLocks noChangeAspect="1" noChangeArrowheads="1"/>
                </p:cNvSpPr>
                <p:nvPr/>
              </p:nvSpPr>
              <p:spPr bwMode="gray">
                <a:xfrm>
                  <a:off x="2070" y="3267"/>
                  <a:ext cx="34" cy="34"/>
                </a:xfrm>
                <a:prstGeom prst="ellipse">
                  <a:avLst/>
                </a:prstGeom>
                <a:solidFill>
                  <a:srgbClr val="FFFFFF"/>
                </a:solidFill>
                <a:ln w="9525" algn="ctr">
                  <a:noFill/>
                  <a:round/>
                </a:ln>
                <a:effectLst/>
              </p:spPr>
              <p:txBody>
                <a:bodyPr wrap="none" lIns="182804" tIns="0" rIns="0" bIns="0" anchor="ctr"/>
                <a:lstStyle/>
                <a:p>
                  <a:pPr fontAlgn="auto">
                    <a:spcBef>
                      <a:spcPts val="0"/>
                    </a:spcBef>
                    <a:spcAft>
                      <a:spcPts val="0"/>
                    </a:spcAft>
                    <a:defRPr/>
                  </a:pPr>
                  <a:endParaRPr lang="en-US" sz="2000" kern="0" dirty="0">
                    <a:solidFill>
                      <a:srgbClr val="233746"/>
                    </a:solidFill>
                    <a:ea typeface="Siemens Sans Global"/>
                  </a:endParaRPr>
                </a:p>
              </p:txBody>
            </p:sp>
          </p:grpSp>
        </p:grpSp>
      </p:grpSp>
      <p:grpSp>
        <p:nvGrpSpPr>
          <p:cNvPr id="159" name="Group 158"/>
          <p:cNvGrpSpPr>
            <a:grpSpLocks noChangeAspect="1"/>
          </p:cNvGrpSpPr>
          <p:nvPr/>
        </p:nvGrpSpPr>
        <p:grpSpPr>
          <a:xfrm>
            <a:off x="2616510" y="5640708"/>
            <a:ext cx="508015" cy="291065"/>
            <a:chOff x="12056086" y="1459554"/>
            <a:chExt cx="588144" cy="336896"/>
          </a:xfrm>
          <a:solidFill>
            <a:srgbClr val="879BAA"/>
          </a:solidFill>
        </p:grpSpPr>
        <p:sp>
          <p:nvSpPr>
            <p:cNvPr id="160" name="Freeform 962"/>
            <p:cNvSpPr>
              <a:spLocks noChangeAspect="1"/>
            </p:cNvSpPr>
            <p:nvPr/>
          </p:nvSpPr>
          <p:spPr bwMode="gray">
            <a:xfrm>
              <a:off x="12261650" y="1459554"/>
              <a:ext cx="177014" cy="108492"/>
            </a:xfrm>
            <a:prstGeom prst="rect">
              <a:avLst/>
            </a:prstGeom>
            <a:solidFill>
              <a:srgbClr val="FFFFFF"/>
            </a:solidFill>
            <a:ln w="9525">
              <a:noFill/>
              <a:round/>
            </a:ln>
          </p:spPr>
          <p:txBody>
            <a:bodyPr/>
            <a:lstStyle/>
            <a:p>
              <a:pPr defTabSz="914400" fontAlgn="auto">
                <a:spcBef>
                  <a:spcPts val="0"/>
                </a:spcBef>
                <a:spcAft>
                  <a:spcPts val="0"/>
                </a:spcAft>
                <a:defRPr/>
              </a:pPr>
              <a:endParaRPr lang="de-DE" sz="100" kern="0" dirty="0">
                <a:solidFill>
                  <a:srgbClr val="233746"/>
                </a:solidFill>
              </a:endParaRPr>
            </a:p>
          </p:txBody>
        </p:sp>
        <p:sp>
          <p:nvSpPr>
            <p:cNvPr id="161" name="Freeform 963"/>
            <p:cNvSpPr>
              <a:spLocks noChangeAspect="1"/>
            </p:cNvSpPr>
            <p:nvPr/>
          </p:nvSpPr>
          <p:spPr bwMode="gray">
            <a:xfrm>
              <a:off x="12056086" y="1687958"/>
              <a:ext cx="179870" cy="108492"/>
            </a:xfrm>
            <a:prstGeom prst="rect">
              <a:avLst/>
            </a:prstGeom>
            <a:solidFill>
              <a:srgbClr val="FFFFFF"/>
            </a:solidFill>
            <a:ln w="9525">
              <a:noFill/>
              <a:round/>
            </a:ln>
          </p:spPr>
          <p:txBody>
            <a:bodyPr/>
            <a:lstStyle/>
            <a:p>
              <a:pPr defTabSz="914400" fontAlgn="auto">
                <a:spcBef>
                  <a:spcPts val="0"/>
                </a:spcBef>
                <a:spcAft>
                  <a:spcPts val="0"/>
                </a:spcAft>
                <a:defRPr/>
              </a:pPr>
              <a:endParaRPr lang="de-DE" sz="100" kern="0" dirty="0">
                <a:solidFill>
                  <a:srgbClr val="233746"/>
                </a:solidFill>
              </a:endParaRPr>
            </a:p>
          </p:txBody>
        </p:sp>
        <p:sp>
          <p:nvSpPr>
            <p:cNvPr id="162" name="Freeform 964"/>
            <p:cNvSpPr>
              <a:spLocks noChangeAspect="1"/>
            </p:cNvSpPr>
            <p:nvPr/>
          </p:nvSpPr>
          <p:spPr bwMode="gray">
            <a:xfrm>
              <a:off x="12464360" y="1687958"/>
              <a:ext cx="179870" cy="108492"/>
            </a:xfrm>
            <a:prstGeom prst="rect">
              <a:avLst/>
            </a:prstGeom>
            <a:solidFill>
              <a:srgbClr val="FFFFFF"/>
            </a:solidFill>
            <a:ln w="9525">
              <a:noFill/>
              <a:round/>
            </a:ln>
          </p:spPr>
          <p:txBody>
            <a:bodyPr/>
            <a:lstStyle/>
            <a:p>
              <a:pPr defTabSz="914400" fontAlgn="auto">
                <a:spcBef>
                  <a:spcPts val="0"/>
                </a:spcBef>
                <a:spcAft>
                  <a:spcPts val="0"/>
                </a:spcAft>
                <a:defRPr/>
              </a:pPr>
              <a:endParaRPr lang="de-DE" sz="100" kern="0" dirty="0">
                <a:solidFill>
                  <a:srgbClr val="233746"/>
                </a:solidFill>
              </a:endParaRPr>
            </a:p>
          </p:txBody>
        </p:sp>
        <p:sp>
          <p:nvSpPr>
            <p:cNvPr id="163" name="Freeform 965"/>
            <p:cNvSpPr>
              <a:spLocks noChangeAspect="1"/>
            </p:cNvSpPr>
            <p:nvPr/>
          </p:nvSpPr>
          <p:spPr bwMode="gray">
            <a:xfrm>
              <a:off x="12261650" y="1687958"/>
              <a:ext cx="177014" cy="108492"/>
            </a:xfrm>
            <a:prstGeom prst="rect">
              <a:avLst/>
            </a:prstGeom>
            <a:solidFill>
              <a:srgbClr val="FFFFFF"/>
            </a:solidFill>
            <a:ln w="9525">
              <a:noFill/>
              <a:round/>
            </a:ln>
          </p:spPr>
          <p:txBody>
            <a:bodyPr/>
            <a:lstStyle/>
            <a:p>
              <a:pPr defTabSz="914400" fontAlgn="auto">
                <a:spcBef>
                  <a:spcPts val="0"/>
                </a:spcBef>
                <a:spcAft>
                  <a:spcPts val="0"/>
                </a:spcAft>
                <a:defRPr/>
              </a:pPr>
              <a:endParaRPr lang="de-DE" sz="100" kern="0" dirty="0">
                <a:solidFill>
                  <a:srgbClr val="233746"/>
                </a:solidFill>
              </a:endParaRPr>
            </a:p>
          </p:txBody>
        </p:sp>
        <p:sp>
          <p:nvSpPr>
            <p:cNvPr id="164" name="Freeform 966"/>
            <p:cNvSpPr>
              <a:spLocks noChangeAspect="1"/>
            </p:cNvSpPr>
            <p:nvPr/>
          </p:nvSpPr>
          <p:spPr bwMode="gray">
            <a:xfrm>
              <a:off x="12136028" y="1562336"/>
              <a:ext cx="428259" cy="131332"/>
            </a:xfrm>
            <a:custGeom>
              <a:avLst/>
              <a:gdLst/>
              <a:ahLst/>
              <a:cxnLst>
                <a:cxn ang="0">
                  <a:pos x="1673" y="562"/>
                </a:cxn>
                <a:cxn ang="0">
                  <a:pos x="1673" y="0"/>
                </a:cxn>
                <a:cxn ang="0">
                  <a:pos x="1531" y="0"/>
                </a:cxn>
                <a:cxn ang="0">
                  <a:pos x="1531" y="562"/>
                </a:cxn>
                <a:cxn ang="0">
                  <a:pos x="0" y="562"/>
                </a:cxn>
                <a:cxn ang="0">
                  <a:pos x="0" y="965"/>
                </a:cxn>
                <a:cxn ang="0">
                  <a:pos x="142" y="965"/>
                </a:cxn>
                <a:cxn ang="0">
                  <a:pos x="142" y="704"/>
                </a:cxn>
                <a:cxn ang="0">
                  <a:pos x="1531" y="704"/>
                </a:cxn>
                <a:cxn ang="0">
                  <a:pos x="1531" y="938"/>
                </a:cxn>
                <a:cxn ang="0">
                  <a:pos x="1673" y="938"/>
                </a:cxn>
                <a:cxn ang="0">
                  <a:pos x="1673" y="704"/>
                </a:cxn>
                <a:cxn ang="0">
                  <a:pos x="3066" y="704"/>
                </a:cxn>
                <a:cxn ang="0">
                  <a:pos x="3066" y="972"/>
                </a:cxn>
                <a:cxn ang="0">
                  <a:pos x="3208" y="972"/>
                </a:cxn>
                <a:cxn ang="0">
                  <a:pos x="3208" y="562"/>
                </a:cxn>
                <a:cxn ang="0">
                  <a:pos x="1673" y="562"/>
                </a:cxn>
              </a:cxnLst>
              <a:rect l="0" t="0" r="r" b="b"/>
              <a:pathLst>
                <a:path w="3208" h="972">
                  <a:moveTo>
                    <a:pt x="1673" y="562"/>
                  </a:moveTo>
                  <a:cubicBezTo>
                    <a:pt x="1673" y="0"/>
                    <a:pt x="1673" y="0"/>
                    <a:pt x="1673" y="0"/>
                  </a:cubicBezTo>
                  <a:cubicBezTo>
                    <a:pt x="1531" y="0"/>
                    <a:pt x="1531" y="0"/>
                    <a:pt x="1531" y="0"/>
                  </a:cubicBezTo>
                  <a:cubicBezTo>
                    <a:pt x="1531" y="562"/>
                    <a:pt x="1531" y="562"/>
                    <a:pt x="1531" y="562"/>
                  </a:cubicBezTo>
                  <a:cubicBezTo>
                    <a:pt x="0" y="562"/>
                    <a:pt x="0" y="562"/>
                    <a:pt x="0" y="562"/>
                  </a:cubicBezTo>
                  <a:cubicBezTo>
                    <a:pt x="0" y="965"/>
                    <a:pt x="0" y="965"/>
                    <a:pt x="0" y="965"/>
                  </a:cubicBezTo>
                  <a:cubicBezTo>
                    <a:pt x="142" y="965"/>
                    <a:pt x="142" y="965"/>
                    <a:pt x="142" y="965"/>
                  </a:cubicBezTo>
                  <a:cubicBezTo>
                    <a:pt x="142" y="965"/>
                    <a:pt x="142" y="791"/>
                    <a:pt x="142" y="704"/>
                  </a:cubicBezTo>
                  <a:cubicBezTo>
                    <a:pt x="1531" y="704"/>
                    <a:pt x="1531" y="704"/>
                    <a:pt x="1531" y="704"/>
                  </a:cubicBezTo>
                  <a:cubicBezTo>
                    <a:pt x="1531" y="938"/>
                    <a:pt x="1531" y="938"/>
                    <a:pt x="1531" y="938"/>
                  </a:cubicBezTo>
                  <a:cubicBezTo>
                    <a:pt x="1673" y="938"/>
                    <a:pt x="1673" y="938"/>
                    <a:pt x="1673" y="938"/>
                  </a:cubicBezTo>
                  <a:cubicBezTo>
                    <a:pt x="1673" y="704"/>
                    <a:pt x="1673" y="704"/>
                    <a:pt x="1673" y="704"/>
                  </a:cubicBezTo>
                  <a:cubicBezTo>
                    <a:pt x="3066" y="704"/>
                    <a:pt x="3066" y="704"/>
                    <a:pt x="3066" y="704"/>
                  </a:cubicBezTo>
                  <a:cubicBezTo>
                    <a:pt x="3066" y="792"/>
                    <a:pt x="3066" y="972"/>
                    <a:pt x="3066" y="972"/>
                  </a:cubicBezTo>
                  <a:cubicBezTo>
                    <a:pt x="3208" y="972"/>
                    <a:pt x="3208" y="972"/>
                    <a:pt x="3208" y="972"/>
                  </a:cubicBezTo>
                  <a:cubicBezTo>
                    <a:pt x="3208" y="562"/>
                    <a:pt x="3208" y="562"/>
                    <a:pt x="3208" y="562"/>
                  </a:cubicBezTo>
                  <a:lnTo>
                    <a:pt x="1673" y="562"/>
                  </a:lnTo>
                  <a:close/>
                </a:path>
              </a:pathLst>
            </a:custGeom>
            <a:solidFill>
              <a:srgbClr val="FFFFFF"/>
            </a:solidFill>
            <a:ln w="9525">
              <a:noFill/>
              <a:round/>
            </a:ln>
          </p:spPr>
          <p:txBody>
            <a:bodyPr/>
            <a:lstStyle/>
            <a:p>
              <a:pPr defTabSz="914400" fontAlgn="auto">
                <a:spcBef>
                  <a:spcPts val="0"/>
                </a:spcBef>
                <a:spcAft>
                  <a:spcPts val="0"/>
                </a:spcAft>
                <a:defRPr/>
              </a:pPr>
              <a:endParaRPr lang="de-DE" sz="100" kern="0" dirty="0">
                <a:solidFill>
                  <a:srgbClr val="233746"/>
                </a:solidFill>
              </a:endParaRPr>
            </a:p>
          </p:txBody>
        </p:sp>
      </p:grpSp>
      <p:grpSp>
        <p:nvGrpSpPr>
          <p:cNvPr id="165" name="Group 164"/>
          <p:cNvGrpSpPr>
            <a:grpSpLocks noChangeAspect="1"/>
          </p:cNvGrpSpPr>
          <p:nvPr/>
        </p:nvGrpSpPr>
        <p:grpSpPr>
          <a:xfrm>
            <a:off x="2698134" y="4557621"/>
            <a:ext cx="353170" cy="349366"/>
            <a:chOff x="1379538" y="-3175"/>
            <a:chExt cx="6353174" cy="6283326"/>
          </a:xfrm>
          <a:solidFill>
            <a:srgbClr val="879BAA"/>
          </a:solidFill>
        </p:grpSpPr>
        <p:sp>
          <p:nvSpPr>
            <p:cNvPr id="166" name="Freeform 73"/>
            <p:cNvSpPr>
              <a:spLocks noChangeAspect="1" noEditPoints="1"/>
            </p:cNvSpPr>
            <p:nvPr/>
          </p:nvSpPr>
          <p:spPr bwMode="auto">
            <a:xfrm>
              <a:off x="4518025" y="3262313"/>
              <a:ext cx="3214687" cy="3017838"/>
            </a:xfrm>
            <a:custGeom>
              <a:avLst/>
              <a:gdLst>
                <a:gd name="T0" fmla="*/ 763 w 857"/>
                <a:gd name="T1" fmla="*/ 380 h 805"/>
                <a:gd name="T2" fmla="*/ 383 w 857"/>
                <a:gd name="T3" fmla="*/ 0 h 805"/>
                <a:gd name="T4" fmla="*/ 150 w 857"/>
                <a:gd name="T5" fmla="*/ 237 h 805"/>
                <a:gd name="T6" fmla="*/ 25 w 857"/>
                <a:gd name="T7" fmla="*/ 281 h 805"/>
                <a:gd name="T8" fmla="*/ 0 w 857"/>
                <a:gd name="T9" fmla="*/ 280 h 805"/>
                <a:gd name="T10" fmla="*/ 432 w 857"/>
                <a:gd name="T11" fmla="*/ 712 h 805"/>
                <a:gd name="T12" fmla="*/ 763 w 857"/>
                <a:gd name="T13" fmla="*/ 712 h 805"/>
                <a:gd name="T14" fmla="*/ 763 w 857"/>
                <a:gd name="T15" fmla="*/ 380 h 805"/>
                <a:gd name="T16" fmla="*/ 672 w 857"/>
                <a:gd name="T17" fmla="*/ 619 h 805"/>
                <a:gd name="T18" fmla="*/ 525 w 857"/>
                <a:gd name="T19" fmla="*/ 619 h 805"/>
                <a:gd name="T20" fmla="*/ 525 w 857"/>
                <a:gd name="T21" fmla="*/ 474 h 805"/>
                <a:gd name="T22" fmla="*/ 596 w 857"/>
                <a:gd name="T23" fmla="*/ 441 h 805"/>
                <a:gd name="T24" fmla="*/ 672 w 857"/>
                <a:gd name="T25" fmla="*/ 474 h 805"/>
                <a:gd name="T26" fmla="*/ 672 w 857"/>
                <a:gd name="T27" fmla="*/ 619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05">
                  <a:moveTo>
                    <a:pt x="763" y="380"/>
                  </a:moveTo>
                  <a:cubicBezTo>
                    <a:pt x="606" y="223"/>
                    <a:pt x="482" y="99"/>
                    <a:pt x="383" y="0"/>
                  </a:cubicBezTo>
                  <a:cubicBezTo>
                    <a:pt x="318" y="67"/>
                    <a:pt x="241" y="145"/>
                    <a:pt x="150" y="237"/>
                  </a:cubicBezTo>
                  <a:cubicBezTo>
                    <a:pt x="119" y="269"/>
                    <a:pt x="75" y="281"/>
                    <a:pt x="25" y="281"/>
                  </a:cubicBezTo>
                  <a:cubicBezTo>
                    <a:pt x="17" y="281"/>
                    <a:pt x="9" y="281"/>
                    <a:pt x="0" y="280"/>
                  </a:cubicBezTo>
                  <a:cubicBezTo>
                    <a:pt x="428" y="708"/>
                    <a:pt x="432" y="712"/>
                    <a:pt x="432" y="712"/>
                  </a:cubicBezTo>
                  <a:cubicBezTo>
                    <a:pt x="526" y="805"/>
                    <a:pt x="676" y="805"/>
                    <a:pt x="763" y="712"/>
                  </a:cubicBezTo>
                  <a:cubicBezTo>
                    <a:pt x="857" y="618"/>
                    <a:pt x="857" y="474"/>
                    <a:pt x="763" y="380"/>
                  </a:cubicBezTo>
                  <a:close/>
                  <a:moveTo>
                    <a:pt x="672" y="619"/>
                  </a:moveTo>
                  <a:cubicBezTo>
                    <a:pt x="629" y="663"/>
                    <a:pt x="562" y="663"/>
                    <a:pt x="525" y="619"/>
                  </a:cubicBezTo>
                  <a:cubicBezTo>
                    <a:pt x="482" y="581"/>
                    <a:pt x="482" y="512"/>
                    <a:pt x="525" y="474"/>
                  </a:cubicBezTo>
                  <a:cubicBezTo>
                    <a:pt x="543" y="452"/>
                    <a:pt x="569" y="441"/>
                    <a:pt x="596" y="441"/>
                  </a:cubicBezTo>
                  <a:cubicBezTo>
                    <a:pt x="623" y="441"/>
                    <a:pt x="650" y="452"/>
                    <a:pt x="672" y="474"/>
                  </a:cubicBezTo>
                  <a:cubicBezTo>
                    <a:pt x="708" y="512"/>
                    <a:pt x="708" y="581"/>
                    <a:pt x="672" y="6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lstStyle/>
            <a:p>
              <a:endParaRPr lang="de-DE" sz="100" dirty="0"/>
            </a:p>
          </p:txBody>
        </p:sp>
        <p:sp>
          <p:nvSpPr>
            <p:cNvPr id="167" name="Freeform 74"/>
            <p:cNvSpPr>
              <a:spLocks noChangeAspect="1"/>
            </p:cNvSpPr>
            <p:nvPr/>
          </p:nvSpPr>
          <p:spPr bwMode="auto">
            <a:xfrm>
              <a:off x="3644900" y="2009775"/>
              <a:ext cx="2235200" cy="2212975"/>
            </a:xfrm>
            <a:custGeom>
              <a:avLst/>
              <a:gdLst>
                <a:gd name="T0" fmla="*/ 364 w 596"/>
                <a:gd name="T1" fmla="*/ 546 h 590"/>
                <a:gd name="T2" fmla="*/ 596 w 596"/>
                <a:gd name="T3" fmla="*/ 313 h 590"/>
                <a:gd name="T4" fmla="*/ 536 w 596"/>
                <a:gd name="T5" fmla="*/ 254 h 590"/>
                <a:gd name="T6" fmla="*/ 381 w 596"/>
                <a:gd name="T7" fmla="*/ 411 h 590"/>
                <a:gd name="T8" fmla="*/ 262 w 596"/>
                <a:gd name="T9" fmla="*/ 486 h 590"/>
                <a:gd name="T10" fmla="*/ 337 w 596"/>
                <a:gd name="T11" fmla="*/ 367 h 590"/>
                <a:gd name="T12" fmla="*/ 493 w 596"/>
                <a:gd name="T13" fmla="*/ 211 h 590"/>
                <a:gd name="T14" fmla="*/ 382 w 596"/>
                <a:gd name="T15" fmla="*/ 100 h 590"/>
                <a:gd name="T16" fmla="*/ 226 w 596"/>
                <a:gd name="T17" fmla="*/ 256 h 590"/>
                <a:gd name="T18" fmla="*/ 107 w 596"/>
                <a:gd name="T19" fmla="*/ 331 h 590"/>
                <a:gd name="T20" fmla="*/ 182 w 596"/>
                <a:gd name="T21" fmla="*/ 218 h 590"/>
                <a:gd name="T22" fmla="*/ 341 w 596"/>
                <a:gd name="T23" fmla="*/ 59 h 590"/>
                <a:gd name="T24" fmla="*/ 283 w 596"/>
                <a:gd name="T25" fmla="*/ 0 h 590"/>
                <a:gd name="T26" fmla="*/ 52 w 596"/>
                <a:gd name="T27" fmla="*/ 232 h 590"/>
                <a:gd name="T28" fmla="*/ 22 w 596"/>
                <a:gd name="T29" fmla="*/ 402 h 590"/>
                <a:gd name="T30" fmla="*/ 199 w 596"/>
                <a:gd name="T31" fmla="*/ 580 h 590"/>
                <a:gd name="T32" fmla="*/ 258 w 596"/>
                <a:gd name="T33" fmla="*/ 590 h 590"/>
                <a:gd name="T34" fmla="*/ 364 w 596"/>
                <a:gd name="T35" fmla="*/ 54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6" h="590">
                  <a:moveTo>
                    <a:pt x="364" y="546"/>
                  </a:moveTo>
                  <a:cubicBezTo>
                    <a:pt x="364" y="546"/>
                    <a:pt x="364" y="546"/>
                    <a:pt x="596" y="313"/>
                  </a:cubicBezTo>
                  <a:cubicBezTo>
                    <a:pt x="575" y="292"/>
                    <a:pt x="555" y="273"/>
                    <a:pt x="536" y="254"/>
                  </a:cubicBezTo>
                  <a:cubicBezTo>
                    <a:pt x="381" y="411"/>
                    <a:pt x="381" y="411"/>
                    <a:pt x="381" y="411"/>
                  </a:cubicBezTo>
                  <a:cubicBezTo>
                    <a:pt x="325" y="461"/>
                    <a:pt x="274" y="499"/>
                    <a:pt x="262" y="486"/>
                  </a:cubicBezTo>
                  <a:cubicBezTo>
                    <a:pt x="249" y="474"/>
                    <a:pt x="281" y="423"/>
                    <a:pt x="337" y="367"/>
                  </a:cubicBezTo>
                  <a:cubicBezTo>
                    <a:pt x="397" y="308"/>
                    <a:pt x="448" y="256"/>
                    <a:pt x="493" y="211"/>
                  </a:cubicBezTo>
                  <a:cubicBezTo>
                    <a:pt x="449" y="167"/>
                    <a:pt x="412" y="130"/>
                    <a:pt x="382" y="100"/>
                  </a:cubicBezTo>
                  <a:cubicBezTo>
                    <a:pt x="226" y="256"/>
                    <a:pt x="226" y="256"/>
                    <a:pt x="226" y="256"/>
                  </a:cubicBezTo>
                  <a:cubicBezTo>
                    <a:pt x="176" y="312"/>
                    <a:pt x="119" y="344"/>
                    <a:pt x="107" y="331"/>
                  </a:cubicBezTo>
                  <a:cubicBezTo>
                    <a:pt x="94" y="325"/>
                    <a:pt x="132" y="268"/>
                    <a:pt x="182" y="218"/>
                  </a:cubicBezTo>
                  <a:cubicBezTo>
                    <a:pt x="243" y="157"/>
                    <a:pt x="295" y="105"/>
                    <a:pt x="341" y="59"/>
                  </a:cubicBezTo>
                  <a:cubicBezTo>
                    <a:pt x="316" y="34"/>
                    <a:pt x="297" y="15"/>
                    <a:pt x="283" y="0"/>
                  </a:cubicBezTo>
                  <a:cubicBezTo>
                    <a:pt x="218" y="66"/>
                    <a:pt x="142" y="142"/>
                    <a:pt x="52" y="232"/>
                  </a:cubicBezTo>
                  <a:cubicBezTo>
                    <a:pt x="9" y="276"/>
                    <a:pt x="0" y="339"/>
                    <a:pt x="22" y="402"/>
                  </a:cubicBezTo>
                  <a:cubicBezTo>
                    <a:pt x="87" y="468"/>
                    <a:pt x="146" y="527"/>
                    <a:pt x="199" y="580"/>
                  </a:cubicBezTo>
                  <a:cubicBezTo>
                    <a:pt x="219" y="586"/>
                    <a:pt x="239" y="590"/>
                    <a:pt x="258" y="590"/>
                  </a:cubicBezTo>
                  <a:cubicBezTo>
                    <a:pt x="302" y="590"/>
                    <a:pt x="339" y="578"/>
                    <a:pt x="364" y="5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lstStyle/>
            <a:p>
              <a:endParaRPr lang="de-DE" sz="100" dirty="0"/>
            </a:p>
          </p:txBody>
        </p:sp>
        <p:sp>
          <p:nvSpPr>
            <p:cNvPr id="168" name="Freeform 75"/>
            <p:cNvSpPr>
              <a:spLocks noChangeAspect="1"/>
            </p:cNvSpPr>
            <p:nvPr/>
          </p:nvSpPr>
          <p:spPr bwMode="auto">
            <a:xfrm>
              <a:off x="1379538" y="-3175"/>
              <a:ext cx="3259137" cy="3381375"/>
            </a:xfrm>
            <a:custGeom>
              <a:avLst/>
              <a:gdLst>
                <a:gd name="T0" fmla="*/ 637 w 869"/>
                <a:gd name="T1" fmla="*/ 751 h 902"/>
                <a:gd name="T2" fmla="*/ 868 w 869"/>
                <a:gd name="T3" fmla="*/ 519 h 902"/>
                <a:gd name="T4" fmla="*/ 844 w 869"/>
                <a:gd name="T5" fmla="*/ 494 h 902"/>
                <a:gd name="T6" fmla="*/ 731 w 869"/>
                <a:gd name="T7" fmla="*/ 132 h 902"/>
                <a:gd name="T8" fmla="*/ 398 w 869"/>
                <a:gd name="T9" fmla="*/ 14 h 902"/>
                <a:gd name="T10" fmla="*/ 281 w 869"/>
                <a:gd name="T11" fmla="*/ 44 h 902"/>
                <a:gd name="T12" fmla="*/ 537 w 869"/>
                <a:gd name="T13" fmla="*/ 301 h 902"/>
                <a:gd name="T14" fmla="*/ 318 w 869"/>
                <a:gd name="T15" fmla="*/ 519 h 902"/>
                <a:gd name="T16" fmla="*/ 62 w 869"/>
                <a:gd name="T17" fmla="*/ 263 h 902"/>
                <a:gd name="T18" fmla="*/ 150 w 869"/>
                <a:gd name="T19" fmla="*/ 713 h 902"/>
                <a:gd name="T20" fmla="*/ 512 w 869"/>
                <a:gd name="T21" fmla="*/ 826 h 902"/>
                <a:gd name="T22" fmla="*/ 588 w 869"/>
                <a:gd name="T23" fmla="*/ 902 h 902"/>
                <a:gd name="T24" fmla="*/ 637 w 869"/>
                <a:gd name="T25" fmla="*/ 751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9" h="902">
                  <a:moveTo>
                    <a:pt x="637" y="751"/>
                  </a:moveTo>
                  <a:cubicBezTo>
                    <a:pt x="637" y="751"/>
                    <a:pt x="637" y="750"/>
                    <a:pt x="868" y="519"/>
                  </a:cubicBezTo>
                  <a:cubicBezTo>
                    <a:pt x="844" y="495"/>
                    <a:pt x="844" y="494"/>
                    <a:pt x="844" y="494"/>
                  </a:cubicBezTo>
                  <a:cubicBezTo>
                    <a:pt x="869" y="363"/>
                    <a:pt x="831" y="232"/>
                    <a:pt x="731" y="132"/>
                  </a:cubicBezTo>
                  <a:cubicBezTo>
                    <a:pt x="642" y="38"/>
                    <a:pt x="518" y="0"/>
                    <a:pt x="398" y="14"/>
                  </a:cubicBezTo>
                  <a:cubicBezTo>
                    <a:pt x="358" y="18"/>
                    <a:pt x="318" y="28"/>
                    <a:pt x="281" y="44"/>
                  </a:cubicBezTo>
                  <a:cubicBezTo>
                    <a:pt x="535" y="298"/>
                    <a:pt x="537" y="300"/>
                    <a:pt x="537" y="301"/>
                  </a:cubicBezTo>
                  <a:cubicBezTo>
                    <a:pt x="321" y="517"/>
                    <a:pt x="319" y="519"/>
                    <a:pt x="318" y="519"/>
                  </a:cubicBezTo>
                  <a:cubicBezTo>
                    <a:pt x="65" y="265"/>
                    <a:pt x="62" y="263"/>
                    <a:pt x="62" y="263"/>
                  </a:cubicBezTo>
                  <a:cubicBezTo>
                    <a:pt x="0" y="413"/>
                    <a:pt x="31" y="588"/>
                    <a:pt x="150" y="713"/>
                  </a:cubicBezTo>
                  <a:cubicBezTo>
                    <a:pt x="250" y="807"/>
                    <a:pt x="381" y="845"/>
                    <a:pt x="512" y="826"/>
                  </a:cubicBezTo>
                  <a:cubicBezTo>
                    <a:pt x="539" y="852"/>
                    <a:pt x="564" y="877"/>
                    <a:pt x="588" y="902"/>
                  </a:cubicBezTo>
                  <a:cubicBezTo>
                    <a:pt x="581" y="844"/>
                    <a:pt x="596" y="789"/>
                    <a:pt x="637" y="7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lstStyle/>
            <a:p>
              <a:endParaRPr lang="de-DE" sz="100" dirty="0"/>
            </a:p>
          </p:txBody>
        </p:sp>
        <p:sp>
          <p:nvSpPr>
            <p:cNvPr id="169" name="Freeform 76"/>
            <p:cNvSpPr>
              <a:spLocks noChangeAspect="1" noEditPoints="1"/>
            </p:cNvSpPr>
            <p:nvPr/>
          </p:nvSpPr>
          <p:spPr bwMode="auto">
            <a:xfrm>
              <a:off x="1668463" y="457200"/>
              <a:ext cx="5778500" cy="5751513"/>
            </a:xfrm>
            <a:custGeom>
              <a:avLst/>
              <a:gdLst>
                <a:gd name="T0" fmla="*/ 1459 w 1541"/>
                <a:gd name="T1" fmla="*/ 75 h 1534"/>
                <a:gd name="T2" fmla="*/ 1291 w 1541"/>
                <a:gd name="T3" fmla="*/ 0 h 1534"/>
                <a:gd name="T4" fmla="*/ 1185 w 1541"/>
                <a:gd name="T5" fmla="*/ 38 h 1534"/>
                <a:gd name="T6" fmla="*/ 579 w 1541"/>
                <a:gd name="T7" fmla="*/ 646 h 1534"/>
                <a:gd name="T8" fmla="*/ 571 w 1541"/>
                <a:gd name="T9" fmla="*/ 865 h 1534"/>
                <a:gd name="T10" fmla="*/ 205 w 1541"/>
                <a:gd name="T11" fmla="*/ 1232 h 1534"/>
                <a:gd name="T12" fmla="*/ 173 w 1541"/>
                <a:gd name="T13" fmla="*/ 1203 h 1534"/>
                <a:gd name="T14" fmla="*/ 0 w 1541"/>
                <a:gd name="T15" fmla="*/ 1438 h 1534"/>
                <a:gd name="T16" fmla="*/ 95 w 1541"/>
                <a:gd name="T17" fmla="*/ 1534 h 1534"/>
                <a:gd name="T18" fmla="*/ 328 w 1541"/>
                <a:gd name="T19" fmla="*/ 1359 h 1534"/>
                <a:gd name="T20" fmla="*/ 304 w 1541"/>
                <a:gd name="T21" fmla="*/ 1327 h 1534"/>
                <a:gd name="T22" fmla="*/ 661 w 1541"/>
                <a:gd name="T23" fmla="*/ 960 h 1534"/>
                <a:gd name="T24" fmla="*/ 785 w 1541"/>
                <a:gd name="T25" fmla="*/ 1004 h 1534"/>
                <a:gd name="T26" fmla="*/ 891 w 1541"/>
                <a:gd name="T27" fmla="*/ 960 h 1534"/>
                <a:gd name="T28" fmla="*/ 1497 w 1541"/>
                <a:gd name="T29" fmla="*/ 351 h 1534"/>
                <a:gd name="T30" fmla="*/ 1541 w 1541"/>
                <a:gd name="T31" fmla="*/ 251 h 1534"/>
                <a:gd name="T32" fmla="*/ 1459 w 1541"/>
                <a:gd name="T33" fmla="*/ 75 h 1534"/>
                <a:gd name="T34" fmla="*/ 753 w 1541"/>
                <a:gd name="T35" fmla="*/ 669 h 1534"/>
                <a:gd name="T36" fmla="*/ 634 w 1541"/>
                <a:gd name="T37" fmla="*/ 745 h 1534"/>
                <a:gd name="T38" fmla="*/ 709 w 1541"/>
                <a:gd name="T39" fmla="*/ 632 h 1534"/>
                <a:gd name="T40" fmla="*/ 1175 w 1541"/>
                <a:gd name="T41" fmla="*/ 166 h 1534"/>
                <a:gd name="T42" fmla="*/ 1288 w 1541"/>
                <a:gd name="T43" fmla="*/ 91 h 1534"/>
                <a:gd name="T44" fmla="*/ 1212 w 1541"/>
                <a:gd name="T45" fmla="*/ 210 h 1534"/>
                <a:gd name="T46" fmla="*/ 753 w 1541"/>
                <a:gd name="T47" fmla="*/ 669 h 1534"/>
                <a:gd name="T48" fmla="*/ 1368 w 1541"/>
                <a:gd name="T49" fmla="*/ 359 h 1534"/>
                <a:gd name="T50" fmla="*/ 909 w 1541"/>
                <a:gd name="T51" fmla="*/ 825 h 1534"/>
                <a:gd name="T52" fmla="*/ 789 w 1541"/>
                <a:gd name="T53" fmla="*/ 900 h 1534"/>
                <a:gd name="T54" fmla="*/ 865 w 1541"/>
                <a:gd name="T55" fmla="*/ 781 h 1534"/>
                <a:gd name="T56" fmla="*/ 1324 w 1541"/>
                <a:gd name="T57" fmla="*/ 322 h 1534"/>
                <a:gd name="T58" fmla="*/ 1443 w 1541"/>
                <a:gd name="T59" fmla="*/ 246 h 1534"/>
                <a:gd name="T60" fmla="*/ 1368 w 1541"/>
                <a:gd name="T61" fmla="*/ 359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1" h="1534">
                  <a:moveTo>
                    <a:pt x="1459" y="75"/>
                  </a:moveTo>
                  <a:cubicBezTo>
                    <a:pt x="1409" y="25"/>
                    <a:pt x="1347" y="0"/>
                    <a:pt x="1291" y="0"/>
                  </a:cubicBezTo>
                  <a:cubicBezTo>
                    <a:pt x="1247" y="0"/>
                    <a:pt x="1210" y="12"/>
                    <a:pt x="1185" y="38"/>
                  </a:cubicBezTo>
                  <a:cubicBezTo>
                    <a:pt x="1185" y="38"/>
                    <a:pt x="1185" y="38"/>
                    <a:pt x="579" y="646"/>
                  </a:cubicBezTo>
                  <a:cubicBezTo>
                    <a:pt x="525" y="701"/>
                    <a:pt x="525" y="787"/>
                    <a:pt x="571" y="865"/>
                  </a:cubicBezTo>
                  <a:cubicBezTo>
                    <a:pt x="205" y="1232"/>
                    <a:pt x="205" y="1232"/>
                    <a:pt x="205" y="1232"/>
                  </a:cubicBezTo>
                  <a:cubicBezTo>
                    <a:pt x="173" y="1203"/>
                    <a:pt x="173" y="1203"/>
                    <a:pt x="173" y="1203"/>
                  </a:cubicBezTo>
                  <a:cubicBezTo>
                    <a:pt x="0" y="1438"/>
                    <a:pt x="0" y="1438"/>
                    <a:pt x="0" y="1438"/>
                  </a:cubicBezTo>
                  <a:cubicBezTo>
                    <a:pt x="95" y="1534"/>
                    <a:pt x="95" y="1534"/>
                    <a:pt x="95" y="1534"/>
                  </a:cubicBezTo>
                  <a:cubicBezTo>
                    <a:pt x="328" y="1359"/>
                    <a:pt x="328" y="1359"/>
                    <a:pt x="328" y="1359"/>
                  </a:cubicBezTo>
                  <a:cubicBezTo>
                    <a:pt x="304" y="1327"/>
                    <a:pt x="304" y="1327"/>
                    <a:pt x="304" y="1327"/>
                  </a:cubicBezTo>
                  <a:cubicBezTo>
                    <a:pt x="661" y="960"/>
                    <a:pt x="661" y="960"/>
                    <a:pt x="661" y="960"/>
                  </a:cubicBezTo>
                  <a:cubicBezTo>
                    <a:pt x="701" y="988"/>
                    <a:pt x="745" y="1004"/>
                    <a:pt x="785" y="1004"/>
                  </a:cubicBezTo>
                  <a:cubicBezTo>
                    <a:pt x="829" y="1004"/>
                    <a:pt x="866" y="992"/>
                    <a:pt x="891" y="960"/>
                  </a:cubicBezTo>
                  <a:cubicBezTo>
                    <a:pt x="891" y="960"/>
                    <a:pt x="891" y="960"/>
                    <a:pt x="1497" y="351"/>
                  </a:cubicBezTo>
                  <a:cubicBezTo>
                    <a:pt x="1522" y="326"/>
                    <a:pt x="1541" y="289"/>
                    <a:pt x="1541" y="251"/>
                  </a:cubicBezTo>
                  <a:cubicBezTo>
                    <a:pt x="1541" y="188"/>
                    <a:pt x="1509" y="125"/>
                    <a:pt x="1459" y="75"/>
                  </a:cubicBezTo>
                  <a:close/>
                  <a:moveTo>
                    <a:pt x="753" y="669"/>
                  </a:moveTo>
                  <a:cubicBezTo>
                    <a:pt x="703" y="726"/>
                    <a:pt x="647" y="757"/>
                    <a:pt x="634" y="745"/>
                  </a:cubicBezTo>
                  <a:cubicBezTo>
                    <a:pt x="621" y="739"/>
                    <a:pt x="659" y="682"/>
                    <a:pt x="709" y="632"/>
                  </a:cubicBezTo>
                  <a:cubicBezTo>
                    <a:pt x="1171" y="170"/>
                    <a:pt x="1175" y="167"/>
                    <a:pt x="1175" y="166"/>
                  </a:cubicBezTo>
                  <a:cubicBezTo>
                    <a:pt x="1225" y="116"/>
                    <a:pt x="1282" y="78"/>
                    <a:pt x="1288" y="91"/>
                  </a:cubicBezTo>
                  <a:cubicBezTo>
                    <a:pt x="1300" y="104"/>
                    <a:pt x="1269" y="160"/>
                    <a:pt x="1212" y="210"/>
                  </a:cubicBezTo>
                  <a:lnTo>
                    <a:pt x="753" y="669"/>
                  </a:lnTo>
                  <a:close/>
                  <a:moveTo>
                    <a:pt x="1368" y="359"/>
                  </a:moveTo>
                  <a:cubicBezTo>
                    <a:pt x="909" y="825"/>
                    <a:pt x="909" y="825"/>
                    <a:pt x="909" y="825"/>
                  </a:cubicBezTo>
                  <a:cubicBezTo>
                    <a:pt x="852" y="875"/>
                    <a:pt x="802" y="913"/>
                    <a:pt x="789" y="900"/>
                  </a:cubicBezTo>
                  <a:cubicBezTo>
                    <a:pt x="777" y="887"/>
                    <a:pt x="808" y="837"/>
                    <a:pt x="865" y="781"/>
                  </a:cubicBezTo>
                  <a:cubicBezTo>
                    <a:pt x="1324" y="322"/>
                    <a:pt x="1324" y="322"/>
                    <a:pt x="1324" y="322"/>
                  </a:cubicBezTo>
                  <a:cubicBezTo>
                    <a:pt x="1380" y="265"/>
                    <a:pt x="1430" y="234"/>
                    <a:pt x="1443" y="246"/>
                  </a:cubicBezTo>
                  <a:cubicBezTo>
                    <a:pt x="1456" y="259"/>
                    <a:pt x="1418" y="309"/>
                    <a:pt x="1368" y="3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lstStyle/>
            <a:p>
              <a:endParaRPr lang="de-DE" sz="100" dirty="0"/>
            </a:p>
          </p:txBody>
        </p:sp>
      </p:grpSp>
      <p:sp>
        <p:nvSpPr>
          <p:cNvPr id="151" name="Freeform 22"/>
          <p:cNvSpPr>
            <a:spLocks noChangeAspect="1" noEditPoints="1"/>
          </p:cNvSpPr>
          <p:nvPr/>
        </p:nvSpPr>
        <p:spPr bwMode="auto">
          <a:xfrm>
            <a:off x="2685559" y="3452558"/>
            <a:ext cx="410330" cy="425903"/>
          </a:xfrm>
          <a:custGeom>
            <a:avLst/>
            <a:gdLst>
              <a:gd name="T0" fmla="*/ 1966 w 2108"/>
              <a:gd name="T1" fmla="*/ 1075 h 2188"/>
              <a:gd name="T2" fmla="*/ 1477 w 2108"/>
              <a:gd name="T3" fmla="*/ 122 h 2188"/>
              <a:gd name="T4" fmla="*/ 1234 w 2108"/>
              <a:gd name="T5" fmla="*/ 122 h 2188"/>
              <a:gd name="T6" fmla="*/ 760 w 2108"/>
              <a:gd name="T7" fmla="*/ 383 h 2188"/>
              <a:gd name="T8" fmla="*/ 168 w 2108"/>
              <a:gd name="T9" fmla="*/ 566 h 2188"/>
              <a:gd name="T10" fmla="*/ 148 w 2108"/>
              <a:gd name="T11" fmla="*/ 1039 h 2188"/>
              <a:gd name="T12" fmla="*/ 0 w 2108"/>
              <a:gd name="T13" fmla="*/ 1159 h 2188"/>
              <a:gd name="T14" fmla="*/ 136 w 2108"/>
              <a:gd name="T15" fmla="*/ 1279 h 2188"/>
              <a:gd name="T16" fmla="*/ 271 w 2108"/>
              <a:gd name="T17" fmla="*/ 1706 h 2188"/>
              <a:gd name="T18" fmla="*/ 645 w 2108"/>
              <a:gd name="T19" fmla="*/ 1801 h 2188"/>
              <a:gd name="T20" fmla="*/ 1673 w 2108"/>
              <a:gd name="T21" fmla="*/ 2188 h 2188"/>
              <a:gd name="T22" fmla="*/ 1784 w 2108"/>
              <a:gd name="T23" fmla="*/ 1821 h 2188"/>
              <a:gd name="T24" fmla="*/ 1972 w 2108"/>
              <a:gd name="T25" fmla="*/ 1356 h 2188"/>
              <a:gd name="T26" fmla="*/ 1972 w 2108"/>
              <a:gd name="T27" fmla="*/ 1075 h 2188"/>
              <a:gd name="T28" fmla="*/ 534 w 2108"/>
              <a:gd name="T29" fmla="*/ 887 h 2188"/>
              <a:gd name="T30" fmla="*/ 1050 w 2108"/>
              <a:gd name="T31" fmla="*/ 1479 h 2188"/>
              <a:gd name="T32" fmla="*/ 649 w 2108"/>
              <a:gd name="T33" fmla="*/ 1623 h 2188"/>
              <a:gd name="T34" fmla="*/ 213 w 2108"/>
              <a:gd name="T35" fmla="*/ 1240 h 2188"/>
              <a:gd name="T36" fmla="*/ 220 w 2108"/>
              <a:gd name="T37" fmla="*/ 1086 h 2188"/>
              <a:gd name="T38" fmla="*/ 449 w 2108"/>
              <a:gd name="T39" fmla="*/ 887 h 2188"/>
              <a:gd name="T40" fmla="*/ 402 w 2108"/>
              <a:gd name="T41" fmla="*/ 1520 h 2188"/>
              <a:gd name="T42" fmla="*/ 1144 w 2108"/>
              <a:gd name="T43" fmla="*/ 770 h 2188"/>
              <a:gd name="T44" fmla="*/ 818 w 2108"/>
              <a:gd name="T45" fmla="*/ 566 h 2188"/>
              <a:gd name="T46" fmla="*/ 1275 w 2108"/>
              <a:gd name="T47" fmla="*/ 213 h 2188"/>
              <a:gd name="T48" fmla="*/ 1308 w 2108"/>
              <a:gd name="T49" fmla="*/ 630 h 2188"/>
              <a:gd name="T50" fmla="*/ 1879 w 2108"/>
              <a:gd name="T51" fmla="*/ 1113 h 2188"/>
              <a:gd name="T52" fmla="*/ 1560 w 2108"/>
              <a:gd name="T53" fmla="*/ 950 h 2188"/>
              <a:gd name="T54" fmla="*/ 1393 w 2108"/>
              <a:gd name="T55" fmla="*/ 628 h 2188"/>
              <a:gd name="T56" fmla="*/ 1531 w 2108"/>
              <a:gd name="T57" fmla="*/ 493 h 2188"/>
              <a:gd name="T58" fmla="*/ 1673 w 2108"/>
              <a:gd name="T59" fmla="*/ 1790 h 2188"/>
              <a:gd name="T60" fmla="*/ 1449 w 2108"/>
              <a:gd name="T61" fmla="*/ 1060 h 2188"/>
              <a:gd name="T62" fmla="*/ 1832 w 2108"/>
              <a:gd name="T63" fmla="*/ 1206 h 2188"/>
              <a:gd name="T64" fmla="*/ 1885 w 2108"/>
              <a:gd name="T65" fmla="*/ 1324 h 2188"/>
              <a:gd name="T66" fmla="*/ 1673 w 2108"/>
              <a:gd name="T67" fmla="*/ 1790 h 2188"/>
              <a:gd name="T68" fmla="*/ 1266 w 2108"/>
              <a:gd name="T69" fmla="*/ 1586 h 2188"/>
              <a:gd name="T70" fmla="*/ 1229 w 2108"/>
              <a:gd name="T71" fmla="*/ 1451 h 2188"/>
              <a:gd name="T72" fmla="*/ 1355 w 2108"/>
              <a:gd name="T73" fmla="*/ 1080 h 2188"/>
              <a:gd name="T74" fmla="*/ 1579 w 2108"/>
              <a:gd name="T75" fmla="*/ 1814 h 2188"/>
              <a:gd name="T76" fmla="*/ 668 w 2108"/>
              <a:gd name="T77" fmla="*/ 1719 h 2188"/>
              <a:gd name="T78" fmla="*/ 668 w 2108"/>
              <a:gd name="T79" fmla="*/ 1706 h 2188"/>
              <a:gd name="T80" fmla="*/ 1150 w 2108"/>
              <a:gd name="T81" fmla="*/ 1669 h 2188"/>
              <a:gd name="T82" fmla="*/ 1499 w 2108"/>
              <a:gd name="T83" fmla="*/ 1896 h 2188"/>
              <a:gd name="T84" fmla="*/ 668 w 2108"/>
              <a:gd name="T85" fmla="*/ 1719 h 2188"/>
              <a:gd name="T86" fmla="*/ 1126 w 2108"/>
              <a:gd name="T87" fmla="*/ 855 h 2188"/>
              <a:gd name="T88" fmla="*/ 1255 w 2108"/>
              <a:gd name="T89" fmla="*/ 1059 h 2188"/>
              <a:gd name="T90" fmla="*/ 1118 w 2108"/>
              <a:gd name="T91" fmla="*/ 1428 h 2188"/>
              <a:gd name="T92" fmla="*/ 779 w 2108"/>
              <a:gd name="T93" fmla="*/ 720 h 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8" h="2188">
                <a:moveTo>
                  <a:pt x="1972" y="1075"/>
                </a:moveTo>
                <a:cubicBezTo>
                  <a:pt x="1970" y="1075"/>
                  <a:pt x="1968" y="1075"/>
                  <a:pt x="1966" y="1075"/>
                </a:cubicBezTo>
                <a:cubicBezTo>
                  <a:pt x="1454" y="188"/>
                  <a:pt x="1454" y="188"/>
                  <a:pt x="1454" y="188"/>
                </a:cubicBezTo>
                <a:cubicBezTo>
                  <a:pt x="1467" y="170"/>
                  <a:pt x="1477" y="148"/>
                  <a:pt x="1477" y="122"/>
                </a:cubicBezTo>
                <a:cubicBezTo>
                  <a:pt x="1477" y="56"/>
                  <a:pt x="1421" y="0"/>
                  <a:pt x="1355" y="0"/>
                </a:cubicBezTo>
                <a:cubicBezTo>
                  <a:pt x="1285" y="0"/>
                  <a:pt x="1234" y="56"/>
                  <a:pt x="1234" y="122"/>
                </a:cubicBezTo>
                <a:cubicBezTo>
                  <a:pt x="1234" y="127"/>
                  <a:pt x="1234" y="132"/>
                  <a:pt x="1235" y="138"/>
                </a:cubicBezTo>
                <a:cubicBezTo>
                  <a:pt x="760" y="383"/>
                  <a:pt x="760" y="383"/>
                  <a:pt x="760" y="383"/>
                </a:cubicBezTo>
                <a:cubicBezTo>
                  <a:pt x="702" y="299"/>
                  <a:pt x="603" y="243"/>
                  <a:pt x="495" y="243"/>
                </a:cubicBezTo>
                <a:cubicBezTo>
                  <a:pt x="313" y="243"/>
                  <a:pt x="168" y="388"/>
                  <a:pt x="168" y="566"/>
                </a:cubicBezTo>
                <a:cubicBezTo>
                  <a:pt x="168" y="668"/>
                  <a:pt x="215" y="758"/>
                  <a:pt x="288" y="819"/>
                </a:cubicBezTo>
                <a:cubicBezTo>
                  <a:pt x="148" y="1039"/>
                  <a:pt x="148" y="1039"/>
                  <a:pt x="148" y="1039"/>
                </a:cubicBezTo>
                <a:cubicBezTo>
                  <a:pt x="139" y="1038"/>
                  <a:pt x="130" y="1038"/>
                  <a:pt x="121" y="1038"/>
                </a:cubicBezTo>
                <a:cubicBezTo>
                  <a:pt x="56" y="1038"/>
                  <a:pt x="0" y="1089"/>
                  <a:pt x="0" y="1159"/>
                </a:cubicBezTo>
                <a:cubicBezTo>
                  <a:pt x="0" y="1225"/>
                  <a:pt x="56" y="1281"/>
                  <a:pt x="121" y="1281"/>
                </a:cubicBezTo>
                <a:cubicBezTo>
                  <a:pt x="126" y="1281"/>
                  <a:pt x="131" y="1280"/>
                  <a:pt x="136" y="1279"/>
                </a:cubicBezTo>
                <a:cubicBezTo>
                  <a:pt x="330" y="1567"/>
                  <a:pt x="330" y="1567"/>
                  <a:pt x="330" y="1567"/>
                </a:cubicBezTo>
                <a:cubicBezTo>
                  <a:pt x="294" y="1603"/>
                  <a:pt x="271" y="1651"/>
                  <a:pt x="271" y="1706"/>
                </a:cubicBezTo>
                <a:cubicBezTo>
                  <a:pt x="271" y="1818"/>
                  <a:pt x="360" y="1907"/>
                  <a:pt x="467" y="1907"/>
                </a:cubicBezTo>
                <a:cubicBezTo>
                  <a:pt x="543" y="1907"/>
                  <a:pt x="612" y="1865"/>
                  <a:pt x="645" y="1801"/>
                </a:cubicBezTo>
                <a:cubicBezTo>
                  <a:pt x="1477" y="1987"/>
                  <a:pt x="1477" y="1987"/>
                  <a:pt x="1477" y="1987"/>
                </a:cubicBezTo>
                <a:cubicBezTo>
                  <a:pt x="1477" y="2099"/>
                  <a:pt x="1566" y="2188"/>
                  <a:pt x="1673" y="2188"/>
                </a:cubicBezTo>
                <a:cubicBezTo>
                  <a:pt x="1785" y="2188"/>
                  <a:pt x="1874" y="2099"/>
                  <a:pt x="1874" y="1987"/>
                </a:cubicBezTo>
                <a:cubicBezTo>
                  <a:pt x="1874" y="1917"/>
                  <a:pt x="1838" y="1856"/>
                  <a:pt x="1784" y="1821"/>
                </a:cubicBezTo>
                <a:cubicBezTo>
                  <a:pt x="1965" y="1355"/>
                  <a:pt x="1965" y="1355"/>
                  <a:pt x="1965" y="1355"/>
                </a:cubicBezTo>
                <a:cubicBezTo>
                  <a:pt x="1967" y="1356"/>
                  <a:pt x="1969" y="1356"/>
                  <a:pt x="1972" y="1356"/>
                </a:cubicBezTo>
                <a:cubicBezTo>
                  <a:pt x="2047" y="1356"/>
                  <a:pt x="2108" y="1290"/>
                  <a:pt x="2108" y="1215"/>
                </a:cubicBezTo>
                <a:cubicBezTo>
                  <a:pt x="2108" y="1141"/>
                  <a:pt x="2047" y="1075"/>
                  <a:pt x="1972" y="1075"/>
                </a:cubicBezTo>
                <a:close/>
                <a:moveTo>
                  <a:pt x="508" y="1512"/>
                </a:moveTo>
                <a:cubicBezTo>
                  <a:pt x="534" y="887"/>
                  <a:pt x="534" y="887"/>
                  <a:pt x="534" y="887"/>
                </a:cubicBezTo>
                <a:cubicBezTo>
                  <a:pt x="570" y="885"/>
                  <a:pt x="604" y="875"/>
                  <a:pt x="632" y="860"/>
                </a:cubicBezTo>
                <a:cubicBezTo>
                  <a:pt x="1050" y="1479"/>
                  <a:pt x="1050" y="1479"/>
                  <a:pt x="1050" y="1479"/>
                </a:cubicBezTo>
                <a:cubicBezTo>
                  <a:pt x="1040" y="1494"/>
                  <a:pt x="1032" y="1512"/>
                  <a:pt x="1029" y="1531"/>
                </a:cubicBezTo>
                <a:cubicBezTo>
                  <a:pt x="649" y="1623"/>
                  <a:pt x="649" y="1623"/>
                  <a:pt x="649" y="1623"/>
                </a:cubicBezTo>
                <a:cubicBezTo>
                  <a:pt x="623" y="1566"/>
                  <a:pt x="570" y="1526"/>
                  <a:pt x="508" y="1512"/>
                </a:cubicBezTo>
                <a:close/>
                <a:moveTo>
                  <a:pt x="213" y="1240"/>
                </a:moveTo>
                <a:cubicBezTo>
                  <a:pt x="230" y="1217"/>
                  <a:pt x="243" y="1190"/>
                  <a:pt x="243" y="1159"/>
                </a:cubicBezTo>
                <a:cubicBezTo>
                  <a:pt x="243" y="1132"/>
                  <a:pt x="233" y="1105"/>
                  <a:pt x="220" y="1086"/>
                </a:cubicBezTo>
                <a:cubicBezTo>
                  <a:pt x="362" y="863"/>
                  <a:pt x="362" y="863"/>
                  <a:pt x="362" y="863"/>
                </a:cubicBezTo>
                <a:cubicBezTo>
                  <a:pt x="391" y="875"/>
                  <a:pt x="420" y="883"/>
                  <a:pt x="449" y="887"/>
                </a:cubicBezTo>
                <a:cubicBezTo>
                  <a:pt x="422" y="1515"/>
                  <a:pt x="422" y="1515"/>
                  <a:pt x="422" y="1515"/>
                </a:cubicBezTo>
                <a:cubicBezTo>
                  <a:pt x="415" y="1517"/>
                  <a:pt x="409" y="1519"/>
                  <a:pt x="402" y="1520"/>
                </a:cubicBezTo>
                <a:lnTo>
                  <a:pt x="213" y="1240"/>
                </a:lnTo>
                <a:close/>
                <a:moveTo>
                  <a:pt x="1144" y="770"/>
                </a:moveTo>
                <a:cubicBezTo>
                  <a:pt x="808" y="639"/>
                  <a:pt x="808" y="639"/>
                  <a:pt x="808" y="639"/>
                </a:cubicBezTo>
                <a:cubicBezTo>
                  <a:pt x="815" y="616"/>
                  <a:pt x="818" y="592"/>
                  <a:pt x="818" y="566"/>
                </a:cubicBezTo>
                <a:cubicBezTo>
                  <a:pt x="818" y="529"/>
                  <a:pt x="811" y="492"/>
                  <a:pt x="799" y="458"/>
                </a:cubicBezTo>
                <a:cubicBezTo>
                  <a:pt x="1275" y="213"/>
                  <a:pt x="1275" y="213"/>
                  <a:pt x="1275" y="213"/>
                </a:cubicBezTo>
                <a:cubicBezTo>
                  <a:pt x="1285" y="222"/>
                  <a:pt x="1295" y="229"/>
                  <a:pt x="1308" y="233"/>
                </a:cubicBezTo>
                <a:cubicBezTo>
                  <a:pt x="1308" y="630"/>
                  <a:pt x="1308" y="630"/>
                  <a:pt x="1308" y="630"/>
                </a:cubicBezTo>
                <a:cubicBezTo>
                  <a:pt x="1232" y="649"/>
                  <a:pt x="1172" y="701"/>
                  <a:pt x="1144" y="770"/>
                </a:cubicBezTo>
                <a:close/>
                <a:moveTo>
                  <a:pt x="1879" y="1113"/>
                </a:moveTo>
                <a:cubicBezTo>
                  <a:pt x="1874" y="1117"/>
                  <a:pt x="1869" y="1122"/>
                  <a:pt x="1865" y="1127"/>
                </a:cubicBezTo>
                <a:cubicBezTo>
                  <a:pt x="1560" y="950"/>
                  <a:pt x="1560" y="950"/>
                  <a:pt x="1560" y="950"/>
                </a:cubicBezTo>
                <a:cubicBezTo>
                  <a:pt x="1573" y="922"/>
                  <a:pt x="1580" y="890"/>
                  <a:pt x="1580" y="855"/>
                </a:cubicBezTo>
                <a:cubicBezTo>
                  <a:pt x="1580" y="742"/>
                  <a:pt x="1500" y="647"/>
                  <a:pt x="1393" y="628"/>
                </a:cubicBezTo>
                <a:cubicBezTo>
                  <a:pt x="1393" y="255"/>
                  <a:pt x="1393" y="255"/>
                  <a:pt x="1393" y="255"/>
                </a:cubicBezTo>
                <a:cubicBezTo>
                  <a:pt x="1531" y="493"/>
                  <a:pt x="1531" y="493"/>
                  <a:pt x="1531" y="493"/>
                </a:cubicBezTo>
                <a:lnTo>
                  <a:pt x="1879" y="1113"/>
                </a:lnTo>
                <a:close/>
                <a:moveTo>
                  <a:pt x="1673" y="1790"/>
                </a:moveTo>
                <a:cubicBezTo>
                  <a:pt x="1669" y="1790"/>
                  <a:pt x="1665" y="1790"/>
                  <a:pt x="1661" y="1790"/>
                </a:cubicBezTo>
                <a:cubicBezTo>
                  <a:pt x="1449" y="1060"/>
                  <a:pt x="1449" y="1060"/>
                  <a:pt x="1449" y="1060"/>
                </a:cubicBezTo>
                <a:cubicBezTo>
                  <a:pt x="1470" y="1051"/>
                  <a:pt x="1491" y="1037"/>
                  <a:pt x="1509" y="1019"/>
                </a:cubicBezTo>
                <a:cubicBezTo>
                  <a:pt x="1832" y="1206"/>
                  <a:pt x="1832" y="1206"/>
                  <a:pt x="1832" y="1206"/>
                </a:cubicBezTo>
                <a:cubicBezTo>
                  <a:pt x="1832" y="1210"/>
                  <a:pt x="1832" y="1213"/>
                  <a:pt x="1832" y="1215"/>
                </a:cubicBezTo>
                <a:cubicBezTo>
                  <a:pt x="1832" y="1261"/>
                  <a:pt x="1854" y="1299"/>
                  <a:pt x="1885" y="1324"/>
                </a:cubicBezTo>
                <a:cubicBezTo>
                  <a:pt x="1703" y="1791"/>
                  <a:pt x="1703" y="1791"/>
                  <a:pt x="1703" y="1791"/>
                </a:cubicBezTo>
                <a:cubicBezTo>
                  <a:pt x="1694" y="1790"/>
                  <a:pt x="1685" y="1790"/>
                  <a:pt x="1673" y="1790"/>
                </a:cubicBezTo>
                <a:close/>
                <a:moveTo>
                  <a:pt x="1554" y="1831"/>
                </a:moveTo>
                <a:cubicBezTo>
                  <a:pt x="1266" y="1586"/>
                  <a:pt x="1266" y="1586"/>
                  <a:pt x="1266" y="1586"/>
                </a:cubicBezTo>
                <a:cubicBezTo>
                  <a:pt x="1269" y="1574"/>
                  <a:pt x="1271" y="1561"/>
                  <a:pt x="1271" y="1547"/>
                </a:cubicBezTo>
                <a:cubicBezTo>
                  <a:pt x="1271" y="1507"/>
                  <a:pt x="1254" y="1474"/>
                  <a:pt x="1229" y="1451"/>
                </a:cubicBezTo>
                <a:cubicBezTo>
                  <a:pt x="1338" y="1080"/>
                  <a:pt x="1338" y="1080"/>
                  <a:pt x="1338" y="1080"/>
                </a:cubicBezTo>
                <a:cubicBezTo>
                  <a:pt x="1344" y="1080"/>
                  <a:pt x="1349" y="1080"/>
                  <a:pt x="1355" y="1080"/>
                </a:cubicBezTo>
                <a:cubicBezTo>
                  <a:pt x="1359" y="1080"/>
                  <a:pt x="1363" y="1080"/>
                  <a:pt x="1366" y="1080"/>
                </a:cubicBezTo>
                <a:cubicBezTo>
                  <a:pt x="1579" y="1814"/>
                  <a:pt x="1579" y="1814"/>
                  <a:pt x="1579" y="1814"/>
                </a:cubicBezTo>
                <a:cubicBezTo>
                  <a:pt x="1570" y="1819"/>
                  <a:pt x="1562" y="1824"/>
                  <a:pt x="1554" y="1831"/>
                </a:cubicBezTo>
                <a:close/>
                <a:moveTo>
                  <a:pt x="668" y="1719"/>
                </a:moveTo>
                <a:cubicBezTo>
                  <a:pt x="668" y="1716"/>
                  <a:pt x="668" y="1712"/>
                  <a:pt x="668" y="1706"/>
                </a:cubicBezTo>
                <a:cubicBezTo>
                  <a:pt x="668" y="1706"/>
                  <a:pt x="668" y="1706"/>
                  <a:pt x="668" y="1706"/>
                </a:cubicBezTo>
                <a:cubicBezTo>
                  <a:pt x="1050" y="1614"/>
                  <a:pt x="1050" y="1614"/>
                  <a:pt x="1050" y="1614"/>
                </a:cubicBezTo>
                <a:cubicBezTo>
                  <a:pt x="1072" y="1647"/>
                  <a:pt x="1109" y="1669"/>
                  <a:pt x="1150" y="1669"/>
                </a:cubicBezTo>
                <a:cubicBezTo>
                  <a:pt x="1173" y="1669"/>
                  <a:pt x="1193" y="1662"/>
                  <a:pt x="1212" y="1652"/>
                </a:cubicBezTo>
                <a:cubicBezTo>
                  <a:pt x="1499" y="1896"/>
                  <a:pt x="1499" y="1896"/>
                  <a:pt x="1499" y="1896"/>
                </a:cubicBezTo>
                <a:cubicBezTo>
                  <a:pt x="1498" y="1899"/>
                  <a:pt x="1496" y="1901"/>
                  <a:pt x="1495" y="1904"/>
                </a:cubicBezTo>
                <a:lnTo>
                  <a:pt x="668" y="1719"/>
                </a:lnTo>
                <a:close/>
                <a:moveTo>
                  <a:pt x="779" y="720"/>
                </a:moveTo>
                <a:cubicBezTo>
                  <a:pt x="1126" y="855"/>
                  <a:pt x="1126" y="855"/>
                  <a:pt x="1126" y="855"/>
                </a:cubicBezTo>
                <a:cubicBezTo>
                  <a:pt x="1126" y="855"/>
                  <a:pt x="1126" y="855"/>
                  <a:pt x="1126" y="855"/>
                </a:cubicBezTo>
                <a:cubicBezTo>
                  <a:pt x="1126" y="943"/>
                  <a:pt x="1179" y="1022"/>
                  <a:pt x="1255" y="1059"/>
                </a:cubicBezTo>
                <a:cubicBezTo>
                  <a:pt x="1147" y="1426"/>
                  <a:pt x="1147" y="1426"/>
                  <a:pt x="1147" y="1426"/>
                </a:cubicBezTo>
                <a:cubicBezTo>
                  <a:pt x="1137" y="1426"/>
                  <a:pt x="1128" y="1426"/>
                  <a:pt x="1118" y="1428"/>
                </a:cubicBezTo>
                <a:cubicBezTo>
                  <a:pt x="703" y="813"/>
                  <a:pt x="703" y="813"/>
                  <a:pt x="703" y="813"/>
                </a:cubicBezTo>
                <a:cubicBezTo>
                  <a:pt x="734" y="788"/>
                  <a:pt x="761" y="757"/>
                  <a:pt x="779" y="7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2" tIns="45700" rIns="91402" bIns="45700" numCol="1" anchor="t" anchorCtr="0" compatLnSpc="1"/>
          <a:lstStyle/>
          <a:p>
            <a:endParaRPr lang="de-DE" sz="100" dirty="0"/>
          </a:p>
        </p:txBody>
      </p:sp>
      <p:sp>
        <p:nvSpPr>
          <p:cNvPr id="5" name="文本框 4">
            <a:extLst>
              <a:ext uri="{FF2B5EF4-FFF2-40B4-BE49-F238E27FC236}">
                <a16:creationId xmlns:a16="http://schemas.microsoft.com/office/drawing/2014/main" id="{F0276999-7FCD-40E9-82F3-F8C7978B2BCC}"/>
              </a:ext>
            </a:extLst>
          </p:cNvPr>
          <p:cNvSpPr txBox="1"/>
          <p:nvPr/>
        </p:nvSpPr>
        <p:spPr>
          <a:xfrm>
            <a:off x="3794855" y="5329967"/>
            <a:ext cx="7201000" cy="290277"/>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Building a checkerboard background</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
        <p:nvSpPr>
          <p:cNvPr id="6" name="文本框 5">
            <a:extLst>
              <a:ext uri="{FF2B5EF4-FFF2-40B4-BE49-F238E27FC236}">
                <a16:creationId xmlns:a16="http://schemas.microsoft.com/office/drawing/2014/main" id="{18803A05-2392-4845-AA6C-6507919F939B}"/>
              </a:ext>
            </a:extLst>
          </p:cNvPr>
          <p:cNvSpPr txBox="1"/>
          <p:nvPr/>
        </p:nvSpPr>
        <p:spPr>
          <a:xfrm>
            <a:off x="3726232" y="5635023"/>
            <a:ext cx="7201000" cy="290276"/>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The vertical columns of a checkerboard =  Every item of textile machine boot’s  starting self - check </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
        <p:nvSpPr>
          <p:cNvPr id="7" name="文本框 6">
            <a:extLst>
              <a:ext uri="{FF2B5EF4-FFF2-40B4-BE49-F238E27FC236}">
                <a16:creationId xmlns:a16="http://schemas.microsoft.com/office/drawing/2014/main" id="{7D5A83B7-08EE-466F-B8DA-C9ABD61BA3C5}"/>
              </a:ext>
            </a:extLst>
          </p:cNvPr>
          <p:cNvSpPr txBox="1"/>
          <p:nvPr/>
        </p:nvSpPr>
        <p:spPr>
          <a:xfrm>
            <a:off x="4011519" y="5925299"/>
            <a:ext cx="7072681" cy="195792"/>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 dynamic parameter of every item</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
        <p:nvSpPr>
          <p:cNvPr id="8" name="矩形 7">
            <a:extLst>
              <a:ext uri="{FF2B5EF4-FFF2-40B4-BE49-F238E27FC236}">
                <a16:creationId xmlns:a16="http://schemas.microsoft.com/office/drawing/2014/main" id="{6B468F9B-96AB-4F7D-BA09-6B7872AADC94}"/>
              </a:ext>
            </a:extLst>
          </p:cNvPr>
          <p:cNvSpPr/>
          <p:nvPr/>
        </p:nvSpPr>
        <p:spPr bwMode="auto">
          <a:xfrm>
            <a:off x="3768774" y="5973511"/>
            <a:ext cx="127685" cy="115063"/>
          </a:xfrm>
          <a:prstGeom prst="rect">
            <a:avLst/>
          </a:prstGeom>
          <a:solidFill>
            <a:srgbClr val="0070C0"/>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9" name="矩形 8">
            <a:extLst>
              <a:ext uri="{FF2B5EF4-FFF2-40B4-BE49-F238E27FC236}">
                <a16:creationId xmlns:a16="http://schemas.microsoft.com/office/drawing/2014/main" id="{4CE186D3-4A41-4ECF-B6E1-C086BD64389A}"/>
              </a:ext>
            </a:extLst>
          </p:cNvPr>
          <p:cNvSpPr/>
          <p:nvPr/>
        </p:nvSpPr>
        <p:spPr bwMode="auto">
          <a:xfrm>
            <a:off x="6633519" y="5992163"/>
            <a:ext cx="185756" cy="112883"/>
          </a:xfrm>
          <a:prstGeom prst="rect">
            <a:avLst/>
          </a:prstGeom>
          <a:solidFill>
            <a:schemeClr val="bg1"/>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0" name="文本框 9">
            <a:extLst>
              <a:ext uri="{FF2B5EF4-FFF2-40B4-BE49-F238E27FC236}">
                <a16:creationId xmlns:a16="http://schemas.microsoft.com/office/drawing/2014/main" id="{26F1CDE6-37C8-4269-8E9A-5B60A8415B72}"/>
              </a:ext>
            </a:extLst>
          </p:cNvPr>
          <p:cNvSpPr txBox="1"/>
          <p:nvPr/>
        </p:nvSpPr>
        <p:spPr>
          <a:xfrm>
            <a:off x="6934335" y="5931773"/>
            <a:ext cx="1788832" cy="327326"/>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 the right parameter</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
        <p:nvSpPr>
          <p:cNvPr id="11" name="矩形 10">
            <a:extLst>
              <a:ext uri="{FF2B5EF4-FFF2-40B4-BE49-F238E27FC236}">
                <a16:creationId xmlns:a16="http://schemas.microsoft.com/office/drawing/2014/main" id="{ED92710F-D733-4E4E-B722-ED2126E3DE1C}"/>
              </a:ext>
            </a:extLst>
          </p:cNvPr>
          <p:cNvSpPr/>
          <p:nvPr/>
        </p:nvSpPr>
        <p:spPr bwMode="auto">
          <a:xfrm>
            <a:off x="8547933" y="5973511"/>
            <a:ext cx="175234" cy="147580"/>
          </a:xfrm>
          <a:prstGeom prst="rect">
            <a:avLst/>
          </a:prstGeom>
          <a:solidFill>
            <a:schemeClr val="tx1"/>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2" name="文本框 11">
            <a:extLst>
              <a:ext uri="{FF2B5EF4-FFF2-40B4-BE49-F238E27FC236}">
                <a16:creationId xmlns:a16="http://schemas.microsoft.com/office/drawing/2014/main" id="{3FFF6188-D5E3-446C-A133-A3F5BDE484BA}"/>
              </a:ext>
            </a:extLst>
          </p:cNvPr>
          <p:cNvSpPr txBox="1"/>
          <p:nvPr/>
        </p:nvSpPr>
        <p:spPr>
          <a:xfrm>
            <a:off x="8802771" y="5939746"/>
            <a:ext cx="2342383" cy="370091"/>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 wrong parameter</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
        <p:nvSpPr>
          <p:cNvPr id="14" name="矩形 13">
            <a:extLst>
              <a:ext uri="{FF2B5EF4-FFF2-40B4-BE49-F238E27FC236}">
                <a16:creationId xmlns:a16="http://schemas.microsoft.com/office/drawing/2014/main" id="{ACF0AD82-399D-4AB6-83D3-3756207586AD}"/>
              </a:ext>
            </a:extLst>
          </p:cNvPr>
          <p:cNvSpPr/>
          <p:nvPr/>
        </p:nvSpPr>
        <p:spPr bwMode="auto">
          <a:xfrm>
            <a:off x="3896459" y="4557620"/>
            <a:ext cx="115060" cy="129873"/>
          </a:xfrm>
          <a:prstGeom prst="rect">
            <a:avLst/>
          </a:prstGeom>
          <a:solidFill>
            <a:srgbClr val="0070C0"/>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5" name="矩形 14">
            <a:extLst>
              <a:ext uri="{FF2B5EF4-FFF2-40B4-BE49-F238E27FC236}">
                <a16:creationId xmlns:a16="http://schemas.microsoft.com/office/drawing/2014/main" id="{9F9280D8-6D3D-4000-A3CD-668009C1CFE4}"/>
              </a:ext>
            </a:extLst>
          </p:cNvPr>
          <p:cNvSpPr/>
          <p:nvPr/>
        </p:nvSpPr>
        <p:spPr bwMode="auto">
          <a:xfrm>
            <a:off x="3849196" y="4773537"/>
            <a:ext cx="175234" cy="147580"/>
          </a:xfrm>
          <a:prstGeom prst="rect">
            <a:avLst/>
          </a:prstGeom>
          <a:solidFill>
            <a:schemeClr val="tx1"/>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6" name="椭圆 15">
            <a:extLst>
              <a:ext uri="{FF2B5EF4-FFF2-40B4-BE49-F238E27FC236}">
                <a16:creationId xmlns:a16="http://schemas.microsoft.com/office/drawing/2014/main" id="{B11676EA-665F-4CA3-9795-71FF90734993}"/>
              </a:ext>
            </a:extLst>
          </p:cNvPr>
          <p:cNvSpPr/>
          <p:nvPr/>
        </p:nvSpPr>
        <p:spPr bwMode="auto">
          <a:xfrm>
            <a:off x="3878121" y="4958047"/>
            <a:ext cx="146309" cy="155457"/>
          </a:xfrm>
          <a:prstGeom prst="ellipse">
            <a:avLst/>
          </a:prstGeom>
          <a:solidFill>
            <a:srgbClr val="FFFF00"/>
          </a:solidFill>
          <a:ln>
            <a:noFill/>
          </a:ln>
        </p:spPr>
        <p:txBody>
          <a:bodyPr wrap="square" lIns="108000" tIns="54000" rIns="108000" bIns="54000" numCol="1" spcCol="72000" rtlCol="0" anchor="ctr">
            <a:noAutofit/>
          </a:bodyPr>
          <a:lstStyle/>
          <a:p>
            <a:pPr algn="ctr">
              <a:lnSpc>
                <a:spcPct val="110000"/>
              </a:lnSpc>
              <a:spcBef>
                <a:spcPct val="0"/>
              </a:spcBef>
              <a:buFont typeface="Wingdings" panose="05000000000000000000" charset="0"/>
              <a:buNone/>
            </a:pPr>
            <a:endParaRPr lang="zh-CN" alt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文本框 16">
            <a:extLst>
              <a:ext uri="{FF2B5EF4-FFF2-40B4-BE49-F238E27FC236}">
                <a16:creationId xmlns:a16="http://schemas.microsoft.com/office/drawing/2014/main" id="{7D70B112-5068-40F5-81B2-F9B83A721E14}"/>
              </a:ext>
            </a:extLst>
          </p:cNvPr>
          <p:cNvSpPr txBox="1"/>
          <p:nvPr/>
        </p:nvSpPr>
        <p:spPr>
          <a:xfrm>
            <a:off x="3912399" y="4917712"/>
            <a:ext cx="3298915" cy="210571"/>
          </a:xfrm>
          <a:prstGeom prst="rect">
            <a:avLst/>
          </a:prstGeom>
          <a:noFill/>
        </p:spPr>
        <p:txBody>
          <a:bodyPr wrap="square" lIns="0" tIns="0" rIns="0" bIns="0" rtlCol="0">
            <a:noAutofit/>
          </a:bodyPr>
          <a:lstStyle/>
          <a:p>
            <a:pPr algn="ctr">
              <a:lnSpc>
                <a:spcPct val="110000"/>
              </a:lnSpc>
              <a:spcBef>
                <a:spcPts val="0"/>
              </a:spcBef>
            </a:pPr>
            <a:r>
              <a:rPr lang="en-US" altLang="zh-CN" sz="1400" b="1" dirty="0">
                <a:solidFill>
                  <a:srgbClr val="E6E6E6"/>
                </a:solidFill>
                <a:latin typeface="Siemens Sans" pitchFamily="2" charset="0"/>
                <a:ea typeface="Arial Unicode MS" panose="020B0604020202020204" pitchFamily="34" charset="-128"/>
                <a:cs typeface="Arial Unicode MS" panose="020B0604020202020204" pitchFamily="34" charset="-128"/>
              </a:rPr>
              <a:t>= the end point ( reward= 2</a:t>
            </a:r>
            <a:r>
              <a:rPr lang="en-US" altLang="zh-CN" sz="1400" dirty="0">
                <a:solidFill>
                  <a:srgbClr val="E6E6E6"/>
                </a:solidFill>
                <a:latin typeface="Siemens Sans" pitchFamily="2" charset="0"/>
                <a:ea typeface="Arial Unicode MS" panose="020B0604020202020204" pitchFamily="34" charset="-128"/>
                <a:cs typeface="Arial Unicode MS" panose="020B0604020202020204" pitchFamily="34" charset="-128"/>
              </a:rPr>
              <a:t>)</a:t>
            </a:r>
            <a:endParaRPr lang="zh-CN" altLang="en-US" sz="1400" dirty="0">
              <a:solidFill>
                <a:srgbClr val="E6E6E6"/>
              </a:solidFill>
              <a:latin typeface="Siemens Sans" pitchFamily="2" charset="0"/>
              <a:ea typeface="Arial Unicode MS" panose="020B0604020202020204" pitchFamily="34" charset="-128"/>
              <a:cs typeface="Arial Unicode MS" panose="020B0604020202020204" pitchFamily="34" charset="-128"/>
            </a:endParaRPr>
          </a:p>
        </p:txBody>
      </p:sp>
      <p:sp>
        <p:nvSpPr>
          <p:cNvPr id="18" name="文本框 17">
            <a:extLst>
              <a:ext uri="{FF2B5EF4-FFF2-40B4-BE49-F238E27FC236}">
                <a16:creationId xmlns:a16="http://schemas.microsoft.com/office/drawing/2014/main" id="{69E0DE6A-3C38-4EC4-B76B-232277D90563}"/>
              </a:ext>
            </a:extLst>
          </p:cNvPr>
          <p:cNvSpPr txBox="1"/>
          <p:nvPr/>
        </p:nvSpPr>
        <p:spPr>
          <a:xfrm>
            <a:off x="8262280" y="4917875"/>
            <a:ext cx="3809778" cy="170236"/>
          </a:xfrm>
          <a:prstGeom prst="rect">
            <a:avLst/>
          </a:prstGeom>
          <a:noFill/>
        </p:spPr>
        <p:txBody>
          <a:bodyPr wrap="square" lIns="0" tIns="0" rIns="0" bIns="0" rtlCol="0">
            <a:noAutofit/>
          </a:bodyPr>
          <a:lstStyle/>
          <a:p>
            <a:pPr algn="l">
              <a:lnSpc>
                <a:spcPct val="110000"/>
              </a:lnSpc>
              <a:spcBef>
                <a:spcPts val="0"/>
              </a:spcBef>
            </a:pPr>
            <a:r>
              <a:rPr lang="en-US" altLang="zh-CN" sz="1400" b="1" dirty="0">
                <a:solidFill>
                  <a:srgbClr val="E6E6E6"/>
                </a:solidFill>
                <a:latin typeface="Siemens Sans" pitchFamily="2" charset="0"/>
                <a:ea typeface="Arial Unicode MS" panose="020B0604020202020204" pitchFamily="34" charset="-128"/>
                <a:cs typeface="Arial Unicode MS" panose="020B0604020202020204" pitchFamily="34" charset="-128"/>
              </a:rPr>
              <a:t>processing modules: </a:t>
            </a:r>
            <a:r>
              <a:rPr lang="en-US" altLang="zh-CN" sz="1400" b="1" dirty="0" err="1">
                <a:solidFill>
                  <a:srgbClr val="E6E6E6"/>
                </a:solidFill>
                <a:latin typeface="Siemens Sans" pitchFamily="2" charset="0"/>
                <a:ea typeface="Arial Unicode MS" panose="020B0604020202020204" pitchFamily="34" charset="-128"/>
                <a:cs typeface="Arial Unicode MS" panose="020B0604020202020204" pitchFamily="34" charset="-128"/>
              </a:rPr>
              <a:t>numpy</a:t>
            </a:r>
            <a:r>
              <a:rPr lang="en-US" altLang="zh-CN" sz="1400" b="1" dirty="0">
                <a:solidFill>
                  <a:srgbClr val="E6E6E6"/>
                </a:solidFill>
                <a:latin typeface="Siemens Sans" pitchFamily="2" charset="0"/>
                <a:ea typeface="Arial Unicode MS" panose="020B0604020202020204" pitchFamily="34" charset="-128"/>
                <a:cs typeface="Arial Unicode MS" panose="020B0604020202020204" pitchFamily="34" charset="-128"/>
              </a:rPr>
              <a:t> &amp; pandas</a:t>
            </a:r>
            <a:endParaRPr lang="zh-CN" altLang="en-US" sz="1400" b="1" dirty="0">
              <a:solidFill>
                <a:srgbClr val="E6E6E6"/>
              </a:solidFill>
              <a:latin typeface="Siemens Sans" pitchFamily="2" charset="0"/>
              <a:ea typeface="Arial Unicode MS" panose="020B0604020202020204" pitchFamily="34" charset="-128"/>
              <a:cs typeface="Arial Unicode MS" panose="020B0604020202020204" pitchFamily="34" charset="-128"/>
            </a:endParaRPr>
          </a:p>
        </p:txBody>
      </p:sp>
      <p:sp>
        <p:nvSpPr>
          <p:cNvPr id="19" name="文本框 18">
            <a:extLst>
              <a:ext uri="{FF2B5EF4-FFF2-40B4-BE49-F238E27FC236}">
                <a16:creationId xmlns:a16="http://schemas.microsoft.com/office/drawing/2014/main" id="{4D37241E-2375-4CB4-AF65-C7CB88BC31A6}"/>
              </a:ext>
            </a:extLst>
          </p:cNvPr>
          <p:cNvSpPr txBox="1"/>
          <p:nvPr/>
        </p:nvSpPr>
        <p:spPr>
          <a:xfrm>
            <a:off x="3559906" y="6259099"/>
            <a:ext cx="7367326" cy="231750"/>
          </a:xfrm>
          <a:prstGeom prst="rect">
            <a:avLst/>
          </a:prstGeom>
          <a:noFill/>
        </p:spPr>
        <p:txBody>
          <a:bodyPr wrap="square" lIns="0" tIns="0" rIns="0" bIns="0" rtlCol="0">
            <a:noAutofit/>
          </a:bodyPr>
          <a:lstStyle/>
          <a:p>
            <a:pPr algn="l">
              <a:lnSpc>
                <a:spcPct val="110000"/>
              </a:lnSpc>
              <a:spcBef>
                <a:spcPts val="0"/>
              </a:spcBef>
            </a:pPr>
            <a:r>
              <a:rPr lang="en-US" altLang="zh-CN" sz="1400" dirty="0">
                <a:solidFill>
                  <a:schemeClr val="tx1"/>
                </a:solidFill>
                <a:latin typeface="Siemens Sans" pitchFamily="2" charset="0"/>
                <a:ea typeface="Arial Unicode MS" panose="020B0604020202020204" pitchFamily="34" charset="-128"/>
                <a:cs typeface="Arial Unicode MS" panose="020B0604020202020204" pitchFamily="34" charset="-128"/>
              </a:rPr>
              <a:t>Original codes are from: https://github.com/MorvanZhou</a:t>
            </a: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0875" name="think-cell Folie" r:id="rId4" imgW="5715" imgH="5715" progId="TCLayout.ActiveDocument.1">
                  <p:embed/>
                </p:oleObj>
              </mc:Choice>
              <mc:Fallback>
                <p:oleObj name="think-cell Folie" r:id="rId4" imgW="5715" imgH="5715" progId="TCLayout.ActiveDocument.1">
                  <p:embed/>
                  <p:pic>
                    <p:nvPicPr>
                      <p:cNvPr id="0" name="图片 290850"/>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el 1"/>
          <p:cNvSpPr txBox="1"/>
          <p:nvPr/>
        </p:nvSpPr>
        <p:spPr bwMode="auto">
          <a:xfrm>
            <a:off x="-775685" y="-2932609"/>
            <a:ext cx="18650590" cy="12466163"/>
          </a:xfrm>
          <a:prstGeom prst="rect">
            <a:avLst/>
          </a:prstGeom>
          <a:noFill/>
          <a:ln w="9525">
            <a:noFill/>
            <a:miter lim="800000"/>
          </a:ln>
        </p:spPr>
        <p:txBody>
          <a:bodyPr vert="horz" wrap="square" lIns="216000" tIns="90000" rIns="216000" bIns="216000" numCol="1" anchor="b" anchorCtr="0" compatLnSpc="1">
            <a:spAutoFit/>
          </a:bodyPr>
          <a:lstStyle>
            <a:lvl1pPr algn="l" rtl="0" eaLnBrk="1" fontAlgn="base" hangingPunct="1">
              <a:spcBef>
                <a:spcPct val="0"/>
              </a:spcBef>
              <a:spcAft>
                <a:spcPct val="0"/>
              </a:spcAft>
              <a:defRPr sz="4400" b="1" smtClean="0">
                <a:solidFill>
                  <a:srgbClr val="004669"/>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2pPr>
            <a:lvl3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3pPr>
            <a:lvl4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4pPr>
            <a:lvl5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5pPr>
            <a:lvl6pPr marL="4572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9pPr>
          </a:lstStyle>
          <a:p>
            <a:r>
              <a:rPr lang="en-US" sz="79000" kern="0" dirty="0">
                <a:latin typeface="Siemens Sans Roman" panose="02020500000000000000" pitchFamily="18" charset="0"/>
              </a:rPr>
              <a:t>01</a:t>
            </a:r>
            <a:endParaRPr lang="en-US" sz="79000" b="0" kern="0" dirty="0">
              <a:latin typeface="Siemens Sans Roman" panose="02020500000000000000" pitchFamily="18" charset="0"/>
            </a:endParaRPr>
          </a:p>
        </p:txBody>
      </p:sp>
      <p:sp>
        <p:nvSpPr>
          <p:cNvPr id="5" name="Titel 1"/>
          <p:cNvSpPr>
            <a:spLocks noGrp="1"/>
          </p:cNvSpPr>
          <p:nvPr>
            <p:ph type="ctrTitle"/>
          </p:nvPr>
        </p:nvSpPr>
        <p:spPr>
          <a:xfrm>
            <a:off x="449623" y="500420"/>
            <a:ext cx="6480000" cy="647543"/>
          </a:xfrm>
        </p:spPr>
        <p:txBody>
          <a:bodyPr/>
          <a:lstStyle/>
          <a:p>
            <a:r>
              <a:rPr lang="en-US" sz="2200" dirty="0">
                <a:solidFill>
                  <a:schemeClr val="bg1"/>
                </a:solidFill>
                <a:latin typeface="+mj-lt"/>
              </a:rPr>
              <a:t>Default value</a:t>
            </a:r>
          </a:p>
        </p:txBody>
      </p:sp>
      <p:sp>
        <p:nvSpPr>
          <p:cNvPr id="2" name="文本框 1"/>
          <p:cNvSpPr txBox="1"/>
          <p:nvPr/>
        </p:nvSpPr>
        <p:spPr>
          <a:xfrm>
            <a:off x="1279997" y="1059151"/>
            <a:ext cx="9584690" cy="4004310"/>
          </a:xfrm>
          <a:prstGeom prst="rect">
            <a:avLst/>
          </a:prstGeom>
          <a:noFill/>
        </p:spPr>
        <p:txBody>
          <a:bodyPr wrap="square" lIns="0" tIns="0" rIns="0" bIns="0" rtlCol="0">
            <a:noAutofit/>
          </a:bodyPr>
          <a:lstStyle/>
          <a:p>
            <a:pPr algn="l">
              <a:lnSpc>
                <a:spcPct val="110000"/>
              </a:lnSpc>
              <a:spcBef>
                <a:spcPts val="0"/>
              </a:spcBef>
            </a:pPr>
            <a:endParaRPr lang="en-US" altLang="zh-CN" sz="2000" b="1" dirty="0">
              <a:solidFill>
                <a:schemeClr val="bg1"/>
              </a:solidFill>
              <a:latin typeface="Siemens Sans" pitchFamily="2" charset="0"/>
              <a:ea typeface="Arial Unicode MS" panose="020B0604020202020204" pitchFamily="34" charset="-128"/>
              <a:cs typeface="Arial Unicode MS" panose="020B0604020202020204" pitchFamily="34" charset="-128"/>
            </a:endParaRPr>
          </a:p>
        </p:txBody>
      </p:sp>
      <p:sp>
        <p:nvSpPr>
          <p:cNvPr id="6" name="文本框 5">
            <a:extLst>
              <a:ext uri="{FF2B5EF4-FFF2-40B4-BE49-F238E27FC236}">
                <a16:creationId xmlns:a16="http://schemas.microsoft.com/office/drawing/2014/main" id="{21982FA6-A663-415F-8E6C-615A6D4E0AC2}"/>
              </a:ext>
            </a:extLst>
          </p:cNvPr>
          <p:cNvSpPr txBox="1"/>
          <p:nvPr/>
        </p:nvSpPr>
        <p:spPr>
          <a:xfrm>
            <a:off x="1013297" y="3185680"/>
            <a:ext cx="10171755" cy="959756"/>
          </a:xfrm>
          <a:prstGeom prst="rect">
            <a:avLst/>
          </a:prstGeom>
          <a:noFill/>
        </p:spPr>
        <p:txBody>
          <a:bodyPr wrap="square" lIns="0" tIns="0" rIns="0" bIns="0" rtlCol="0">
            <a:noAutofit/>
          </a:bodyPr>
          <a:lstStyle/>
          <a:p>
            <a:pPr algn="l">
              <a:lnSpc>
                <a:spcPct val="110000"/>
              </a:lnSpc>
              <a:spcBef>
                <a:spcPts val="0"/>
              </a:spcBef>
            </a:pP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pic>
        <p:nvPicPr>
          <p:cNvPr id="14" name="图片 13">
            <a:extLst>
              <a:ext uri="{FF2B5EF4-FFF2-40B4-BE49-F238E27FC236}">
                <a16:creationId xmlns:a16="http://schemas.microsoft.com/office/drawing/2014/main" id="{B73B8A6E-F747-47F2-9E95-B2FA4564C5D1}"/>
              </a:ext>
            </a:extLst>
          </p:cNvPr>
          <p:cNvPicPr>
            <a:picLocks noChangeAspect="1"/>
          </p:cNvPicPr>
          <p:nvPr/>
        </p:nvPicPr>
        <p:blipFill>
          <a:blip r:embed="rId6"/>
          <a:stretch>
            <a:fillRect/>
          </a:stretch>
        </p:blipFill>
        <p:spPr>
          <a:xfrm>
            <a:off x="480452" y="1366763"/>
            <a:ext cx="6935168" cy="1381318"/>
          </a:xfrm>
          <a:prstGeom prst="rect">
            <a:avLst/>
          </a:prstGeom>
        </p:spPr>
      </p:pic>
      <p:pic>
        <p:nvPicPr>
          <p:cNvPr id="15" name="图片 14">
            <a:extLst>
              <a:ext uri="{FF2B5EF4-FFF2-40B4-BE49-F238E27FC236}">
                <a16:creationId xmlns:a16="http://schemas.microsoft.com/office/drawing/2014/main" id="{72C5E356-1F46-48D3-878B-B609AEA8E845}"/>
              </a:ext>
            </a:extLst>
          </p:cNvPr>
          <p:cNvPicPr>
            <a:picLocks noChangeAspect="1"/>
          </p:cNvPicPr>
          <p:nvPr/>
        </p:nvPicPr>
        <p:blipFill>
          <a:blip r:embed="rId7"/>
          <a:stretch>
            <a:fillRect/>
          </a:stretch>
        </p:blipFill>
        <p:spPr>
          <a:xfrm>
            <a:off x="460397" y="3654425"/>
            <a:ext cx="7097115" cy="2343477"/>
          </a:xfrm>
          <a:prstGeom prst="rect">
            <a:avLst/>
          </a:prstGeom>
        </p:spPr>
      </p:pic>
      <p:sp>
        <p:nvSpPr>
          <p:cNvPr id="16" name="文本框 15">
            <a:extLst>
              <a:ext uri="{FF2B5EF4-FFF2-40B4-BE49-F238E27FC236}">
                <a16:creationId xmlns:a16="http://schemas.microsoft.com/office/drawing/2014/main" id="{F8FD7A79-0E38-43DD-851B-9DBCE2DA6AD2}"/>
              </a:ext>
            </a:extLst>
          </p:cNvPr>
          <p:cNvSpPr txBox="1"/>
          <p:nvPr/>
        </p:nvSpPr>
        <p:spPr>
          <a:xfrm>
            <a:off x="626415" y="2966881"/>
            <a:ext cx="3024420" cy="462119"/>
          </a:xfrm>
          <a:prstGeom prst="rect">
            <a:avLst/>
          </a:prstGeom>
          <a:noFill/>
        </p:spPr>
        <p:txBody>
          <a:bodyPr wrap="square" lIns="0" tIns="0" rIns="0" bIns="0" rtlCol="0">
            <a:noAutofit/>
          </a:bodyPr>
          <a:lstStyle/>
          <a:p>
            <a:pPr algn="l">
              <a:lnSpc>
                <a:spcPct val="110000"/>
              </a:lnSpc>
              <a:spcBef>
                <a:spcPts val="0"/>
              </a:spcBef>
            </a:pPr>
            <a:r>
              <a:rPr lang="en-US" altLang="zh-CN" sz="2000" b="1" dirty="0">
                <a:solidFill>
                  <a:schemeClr val="bg1"/>
                </a:solidFill>
                <a:latin typeface="+mj-lt"/>
                <a:ea typeface="Arial Unicode MS" panose="020B0604020202020204" pitchFamily="34" charset="-128"/>
                <a:cs typeface="Arial Unicode MS" panose="020B0604020202020204" pitchFamily="34" charset="-128"/>
              </a:rPr>
              <a:t>Determining behavior</a:t>
            </a:r>
            <a:endParaRPr lang="zh-CN" altLang="en-US" sz="2000" b="1" dirty="0">
              <a:solidFill>
                <a:schemeClr val="bg1"/>
              </a:solidFill>
              <a:latin typeface="+mj-lt"/>
              <a:ea typeface="Arial Unicode MS" panose="020B0604020202020204" pitchFamily="34" charset="-128"/>
              <a:cs typeface="Arial Unicode MS" panose="020B0604020202020204" pitchFamily="34" charset="-128"/>
            </a:endParaRPr>
          </a:p>
        </p:txBody>
      </p:sp>
      <p:pic>
        <p:nvPicPr>
          <p:cNvPr id="18" name="图片 17">
            <a:extLst>
              <a:ext uri="{FF2B5EF4-FFF2-40B4-BE49-F238E27FC236}">
                <a16:creationId xmlns:a16="http://schemas.microsoft.com/office/drawing/2014/main" id="{09DCDDD2-AB68-4107-900E-DB7E847A3243}"/>
              </a:ext>
            </a:extLst>
          </p:cNvPr>
          <p:cNvPicPr>
            <a:picLocks noChangeAspect="1"/>
          </p:cNvPicPr>
          <p:nvPr/>
        </p:nvPicPr>
        <p:blipFill>
          <a:blip r:embed="rId8"/>
          <a:stretch>
            <a:fillRect/>
          </a:stretch>
        </p:blipFill>
        <p:spPr>
          <a:xfrm>
            <a:off x="9078984" y="-13110"/>
            <a:ext cx="3133616" cy="2475191"/>
          </a:xfrm>
          <a:prstGeom prst="rect">
            <a:avLst/>
          </a:prstGeom>
        </p:spPr>
      </p:pic>
      <p:sp>
        <p:nvSpPr>
          <p:cNvPr id="19" name="文本框 18">
            <a:extLst>
              <a:ext uri="{FF2B5EF4-FFF2-40B4-BE49-F238E27FC236}">
                <a16:creationId xmlns:a16="http://schemas.microsoft.com/office/drawing/2014/main" id="{355DCC30-6C05-4B02-9C50-DA58B04ABF08}"/>
              </a:ext>
            </a:extLst>
          </p:cNvPr>
          <p:cNvSpPr txBox="1"/>
          <p:nvPr/>
        </p:nvSpPr>
        <p:spPr>
          <a:xfrm>
            <a:off x="9987715" y="500420"/>
            <a:ext cx="1872260" cy="1200340"/>
          </a:xfrm>
          <a:prstGeom prst="rect">
            <a:avLst/>
          </a:prstGeom>
          <a:noFill/>
        </p:spPr>
        <p:txBody>
          <a:bodyPr wrap="square" lIns="0" tIns="0" rIns="0" bIns="0" rtlCol="0">
            <a:noAutofit/>
          </a:bodyPr>
          <a:lstStyle/>
          <a:p>
            <a:pPr marL="0" marR="0" lvl="0" indent="0" algn="l" defTabSz="914400" rtl="0" eaLnBrk="1" fontAlgn="base" latinLnBrk="0" hangingPunct="1">
              <a:lnSpc>
                <a:spcPct val="110000"/>
              </a:lnSpc>
              <a:spcBef>
                <a:spcPts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Name: Jiao </a:t>
            </a:r>
            <a:r>
              <a:rPr kumimoji="0" lang="en-US" altLang="zh-CN" sz="1800" b="0" i="0" u="none" strike="noStrike" kern="1200" cap="none" spc="0" normalizeH="0" baseline="0" noProof="0" dirty="0" err="1">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Chenghao</a:t>
            </a:r>
            <a:endParaRPr kumimoji="0" lang="en-US" altLang="zh-CN" sz="1800" b="0" i="0" u="none" strike="noStrike" kern="1200" cap="none" spc="0" normalizeH="0" baseline="0" noProof="0" dirty="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endParaRPr>
          </a:p>
          <a:p>
            <a:pPr marL="0" marR="0" lvl="0" indent="0" algn="l" defTabSz="914400" rtl="0" eaLnBrk="1" fontAlgn="base" latinLnBrk="0" hangingPunct="1">
              <a:lnSpc>
                <a:spcPct val="110000"/>
              </a:lnSpc>
              <a:spcBef>
                <a:spcPts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Date: 26/08/2020</a:t>
            </a:r>
            <a:endParaRPr kumimoji="0" lang="zh-CN" altLang="en-US" sz="1800" b="0" i="0" u="none" strike="noStrike" kern="1200" cap="none" spc="0" normalizeH="0" baseline="0" noProof="0" dirty="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1893" name="think-cell Folie" r:id="rId4" imgW="5715" imgH="5715" progId="TCLayout.ActiveDocument.1">
                  <p:embed/>
                </p:oleObj>
              </mc:Choice>
              <mc:Fallback>
                <p:oleObj name="think-cell Folie" r:id="rId4" imgW="5715" imgH="5715" progId="TCLayout.ActiveDocument.1">
                  <p:embed/>
                  <p:pic>
                    <p:nvPicPr>
                      <p:cNvPr id="0" name="图片 291875"/>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1"/>
          <p:cNvSpPr txBox="1"/>
          <p:nvPr/>
        </p:nvSpPr>
        <p:spPr bwMode="auto">
          <a:xfrm>
            <a:off x="-775685" y="-2932609"/>
            <a:ext cx="18650590" cy="12466163"/>
          </a:xfrm>
          <a:prstGeom prst="rect">
            <a:avLst/>
          </a:prstGeom>
          <a:noFill/>
          <a:ln w="9525">
            <a:noFill/>
            <a:miter lim="800000"/>
          </a:ln>
        </p:spPr>
        <p:txBody>
          <a:bodyPr vert="horz" wrap="square" lIns="216000" tIns="90000" rIns="216000" bIns="216000" numCol="1" anchor="b" anchorCtr="0" compatLnSpc="1">
            <a:spAutoFit/>
          </a:bodyPr>
          <a:lstStyle>
            <a:lvl1pPr algn="l" rtl="0" eaLnBrk="1" fontAlgn="base" hangingPunct="1">
              <a:spcBef>
                <a:spcPct val="0"/>
              </a:spcBef>
              <a:spcAft>
                <a:spcPct val="0"/>
              </a:spcAft>
              <a:defRPr sz="4400" b="1" smtClean="0">
                <a:solidFill>
                  <a:srgbClr val="004669"/>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2pPr>
            <a:lvl3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3pPr>
            <a:lvl4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4pPr>
            <a:lvl5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5pPr>
            <a:lvl6pPr marL="4572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9pPr>
          </a:lstStyle>
          <a:p>
            <a:r>
              <a:rPr lang="en-US" sz="79000" kern="0" dirty="0">
                <a:solidFill>
                  <a:srgbClr val="50BED7"/>
                </a:solidFill>
                <a:latin typeface="Siemens Sans Roman" panose="02020500000000000000" pitchFamily="18" charset="0"/>
              </a:rPr>
              <a:t>02</a:t>
            </a:r>
            <a:endParaRPr lang="en-US" sz="79000" b="0" kern="0" dirty="0">
              <a:solidFill>
                <a:srgbClr val="50BED7"/>
              </a:solidFill>
              <a:latin typeface="Siemens Sans Roman" panose="02020500000000000000" pitchFamily="18" charset="0"/>
            </a:endParaRPr>
          </a:p>
        </p:txBody>
      </p:sp>
      <p:sp>
        <p:nvSpPr>
          <p:cNvPr id="10" name="Titel 1"/>
          <p:cNvSpPr>
            <a:spLocks noGrp="1"/>
          </p:cNvSpPr>
          <p:nvPr>
            <p:ph type="ctrTitle"/>
          </p:nvPr>
        </p:nvSpPr>
        <p:spPr>
          <a:xfrm>
            <a:off x="1052133" y="507368"/>
            <a:ext cx="6480000" cy="616765"/>
          </a:xfrm>
        </p:spPr>
        <p:txBody>
          <a:bodyPr/>
          <a:lstStyle/>
          <a:p>
            <a:r>
              <a:rPr lang="en-US" sz="2000" dirty="0">
                <a:latin typeface="+mj-lt"/>
              </a:rPr>
              <a:t>Learning</a:t>
            </a:r>
            <a:endParaRPr lang="en-US" sz="2000" dirty="0">
              <a:solidFill>
                <a:schemeClr val="bg1"/>
              </a:solidFill>
              <a:latin typeface="+mj-lt"/>
            </a:endParaRPr>
          </a:p>
        </p:txBody>
      </p:sp>
      <p:pic>
        <p:nvPicPr>
          <p:cNvPr id="3" name="图片 2">
            <a:extLst>
              <a:ext uri="{FF2B5EF4-FFF2-40B4-BE49-F238E27FC236}">
                <a16:creationId xmlns:a16="http://schemas.microsoft.com/office/drawing/2014/main" id="{8E252509-1FD0-4D77-9605-AA7BA76F9949}"/>
              </a:ext>
            </a:extLst>
          </p:cNvPr>
          <p:cNvPicPr>
            <a:picLocks noChangeAspect="1"/>
          </p:cNvPicPr>
          <p:nvPr/>
        </p:nvPicPr>
        <p:blipFill>
          <a:blip r:embed="rId6"/>
          <a:stretch>
            <a:fillRect/>
          </a:stretch>
        </p:blipFill>
        <p:spPr>
          <a:xfrm>
            <a:off x="770435" y="1477282"/>
            <a:ext cx="8030696" cy="1552792"/>
          </a:xfrm>
          <a:prstGeom prst="rect">
            <a:avLst/>
          </a:prstGeom>
        </p:spPr>
      </p:pic>
      <p:pic>
        <p:nvPicPr>
          <p:cNvPr id="4" name="图片 3">
            <a:hlinkClick r:id="rId7" action="ppaction://hlinksldjump"/>
            <a:extLst>
              <a:ext uri="{FF2B5EF4-FFF2-40B4-BE49-F238E27FC236}">
                <a16:creationId xmlns:a16="http://schemas.microsoft.com/office/drawing/2014/main" id="{0F47A489-A42B-44DD-944E-09036AD66813}"/>
              </a:ext>
            </a:extLst>
          </p:cNvPr>
          <p:cNvPicPr>
            <a:picLocks noChangeAspect="1"/>
          </p:cNvPicPr>
          <p:nvPr/>
        </p:nvPicPr>
        <p:blipFill>
          <a:blip r:embed="rId8"/>
          <a:stretch>
            <a:fillRect/>
          </a:stretch>
        </p:blipFill>
        <p:spPr>
          <a:xfrm>
            <a:off x="770435" y="4033025"/>
            <a:ext cx="4944165" cy="1848108"/>
          </a:xfrm>
          <a:prstGeom prst="rect">
            <a:avLst/>
          </a:prstGeom>
        </p:spPr>
      </p:pic>
      <p:sp>
        <p:nvSpPr>
          <p:cNvPr id="7" name="文本框 6">
            <a:extLst>
              <a:ext uri="{FF2B5EF4-FFF2-40B4-BE49-F238E27FC236}">
                <a16:creationId xmlns:a16="http://schemas.microsoft.com/office/drawing/2014/main" id="{3A6CF294-1ED0-4ED8-AE30-4D9A313C3437}"/>
              </a:ext>
            </a:extLst>
          </p:cNvPr>
          <p:cNvSpPr txBox="1"/>
          <p:nvPr/>
        </p:nvSpPr>
        <p:spPr>
          <a:xfrm>
            <a:off x="5233916" y="4346812"/>
            <a:ext cx="914400" cy="914400"/>
          </a:xfrm>
          <a:prstGeom prst="rect">
            <a:avLst/>
          </a:prstGeom>
          <a:noFill/>
        </p:spPr>
        <p:txBody>
          <a:bodyPr wrap="square" lIns="0" tIns="0" rIns="0" bIns="0" rtlCol="0">
            <a:noAutofit/>
          </a:bodyPr>
          <a:lstStyle/>
          <a:p>
            <a:pPr algn="l">
              <a:lnSpc>
                <a:spcPct val="110000"/>
              </a:lnSpc>
              <a:spcBef>
                <a:spcPts val="0"/>
              </a:spcBef>
            </a:pP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sp>
        <p:nvSpPr>
          <p:cNvPr id="8" name="文本框 7">
            <a:extLst>
              <a:ext uri="{FF2B5EF4-FFF2-40B4-BE49-F238E27FC236}">
                <a16:creationId xmlns:a16="http://schemas.microsoft.com/office/drawing/2014/main" id="{AD4F53E4-599F-42B6-972B-79BD02CCDFEE}"/>
              </a:ext>
            </a:extLst>
          </p:cNvPr>
          <p:cNvSpPr txBox="1"/>
          <p:nvPr/>
        </p:nvSpPr>
        <p:spPr>
          <a:xfrm>
            <a:off x="1202494" y="3395866"/>
            <a:ext cx="4031421" cy="614957"/>
          </a:xfrm>
          <a:prstGeom prst="rect">
            <a:avLst/>
          </a:prstGeom>
          <a:noFill/>
        </p:spPr>
        <p:txBody>
          <a:bodyPr wrap="square" lIns="0" tIns="0" rIns="0" bIns="0" rtlCol="0">
            <a:noAutofit/>
          </a:bodyPr>
          <a:lstStyle/>
          <a:p>
            <a:pPr algn="l">
              <a:lnSpc>
                <a:spcPct val="110000"/>
              </a:lnSpc>
              <a:spcBef>
                <a:spcPts val="0"/>
              </a:spcBef>
            </a:pPr>
            <a:r>
              <a:rPr lang="en-US" altLang="zh-CN" b="1" dirty="0">
                <a:solidFill>
                  <a:schemeClr val="bg1"/>
                </a:solidFill>
                <a:latin typeface="+mj-lt"/>
                <a:ea typeface="Arial Unicode MS" panose="020B0604020202020204" pitchFamily="34" charset="-128"/>
                <a:cs typeface="Arial Unicode MS" panose="020B0604020202020204" pitchFamily="34" charset="-128"/>
                <a:hlinkClick r:id="rId7" action="ppaction://hlinksldjump">
                  <a:extLst>
                    <a:ext uri="{A12FA001-AC4F-418D-AE19-62706E023703}">
                      <ahyp:hlinkClr xmlns:ahyp="http://schemas.microsoft.com/office/drawing/2018/hyperlinkcolor" val="tx"/>
                    </a:ext>
                  </a:extLst>
                </a:hlinkClick>
              </a:rPr>
              <a:t>Check the state</a:t>
            </a:r>
            <a:endParaRPr lang="zh-CN" altLang="en-US" b="1" dirty="0">
              <a:solidFill>
                <a:schemeClr val="bg1"/>
              </a:solidFill>
              <a:latin typeface="+mj-lt"/>
              <a:ea typeface="Arial Unicode MS" panose="020B0604020202020204" pitchFamily="34" charset="-128"/>
              <a:cs typeface="Arial Unicode MS" panose="020B0604020202020204" pitchFamily="34" charset="-128"/>
            </a:endParaRPr>
          </a:p>
        </p:txBody>
      </p:sp>
      <p:pic>
        <p:nvPicPr>
          <p:cNvPr id="11" name="图片 10">
            <a:extLst>
              <a:ext uri="{FF2B5EF4-FFF2-40B4-BE49-F238E27FC236}">
                <a16:creationId xmlns:a16="http://schemas.microsoft.com/office/drawing/2014/main" id="{FC38E014-E33F-461F-A556-8697204D18C4}"/>
              </a:ext>
            </a:extLst>
          </p:cNvPr>
          <p:cNvPicPr>
            <a:picLocks noChangeAspect="1"/>
          </p:cNvPicPr>
          <p:nvPr/>
        </p:nvPicPr>
        <p:blipFill>
          <a:blip r:embed="rId9"/>
          <a:stretch>
            <a:fillRect/>
          </a:stretch>
        </p:blipFill>
        <p:spPr>
          <a:xfrm>
            <a:off x="9064734" y="3176"/>
            <a:ext cx="3133616" cy="2475191"/>
          </a:xfrm>
          <a:prstGeom prst="rect">
            <a:avLst/>
          </a:prstGeom>
        </p:spPr>
      </p:pic>
      <p:sp>
        <p:nvSpPr>
          <p:cNvPr id="12" name="文本框 11">
            <a:extLst>
              <a:ext uri="{FF2B5EF4-FFF2-40B4-BE49-F238E27FC236}">
                <a16:creationId xmlns:a16="http://schemas.microsoft.com/office/drawing/2014/main" id="{CF7B9435-98AD-4D1D-837A-C63E83D0FD26}"/>
              </a:ext>
            </a:extLst>
          </p:cNvPr>
          <p:cNvSpPr txBox="1"/>
          <p:nvPr/>
        </p:nvSpPr>
        <p:spPr>
          <a:xfrm>
            <a:off x="9987715" y="507368"/>
            <a:ext cx="1944270" cy="1265402"/>
          </a:xfrm>
          <a:prstGeom prst="rect">
            <a:avLst/>
          </a:prstGeom>
          <a:noFill/>
        </p:spPr>
        <p:txBody>
          <a:bodyPr wrap="square" lIns="0" tIns="0" rIns="0" bIns="0" rtlCol="0">
            <a:noAutofit/>
          </a:bodyPr>
          <a:lstStyle/>
          <a:p>
            <a:pPr algn="l">
              <a:lnSpc>
                <a:spcPct val="110000"/>
              </a:lnSpc>
              <a:spcBef>
                <a:spcPts val="0"/>
              </a:spcBef>
            </a:pPr>
            <a:endParaRPr lang="zh-CN" altLang="en-US" sz="1400" dirty="0">
              <a:solidFill>
                <a:schemeClr val="tx1"/>
              </a:solidFill>
              <a:latin typeface="Siemens Sans" pitchFamily="2" charset="0"/>
              <a:ea typeface="Arial Unicode MS" panose="020B0604020202020204" pitchFamily="34" charset="-128"/>
              <a:cs typeface="Arial Unicode MS" panose="020B0604020202020204" pitchFamily="34" charset="-128"/>
            </a:endParaRPr>
          </a:p>
        </p:txBody>
      </p:sp>
      <p:pic>
        <p:nvPicPr>
          <p:cNvPr id="14" name="图片 13">
            <a:extLst>
              <a:ext uri="{FF2B5EF4-FFF2-40B4-BE49-F238E27FC236}">
                <a16:creationId xmlns:a16="http://schemas.microsoft.com/office/drawing/2014/main" id="{33A35E0E-AE5E-403A-9717-071B97418298}"/>
              </a:ext>
            </a:extLst>
          </p:cNvPr>
          <p:cNvPicPr>
            <a:picLocks noChangeAspect="1"/>
          </p:cNvPicPr>
          <p:nvPr/>
        </p:nvPicPr>
        <p:blipFill>
          <a:blip r:embed="rId9"/>
          <a:stretch>
            <a:fillRect/>
          </a:stretch>
        </p:blipFill>
        <p:spPr>
          <a:xfrm>
            <a:off x="9078984" y="-13110"/>
            <a:ext cx="3133616" cy="2475191"/>
          </a:xfrm>
          <a:prstGeom prst="rect">
            <a:avLst/>
          </a:prstGeom>
        </p:spPr>
      </p:pic>
      <p:sp>
        <p:nvSpPr>
          <p:cNvPr id="15" name="文本框 14">
            <a:extLst>
              <a:ext uri="{FF2B5EF4-FFF2-40B4-BE49-F238E27FC236}">
                <a16:creationId xmlns:a16="http://schemas.microsoft.com/office/drawing/2014/main" id="{5EC25849-2D45-49C6-ADF3-6709E881B097}"/>
              </a:ext>
            </a:extLst>
          </p:cNvPr>
          <p:cNvSpPr txBox="1"/>
          <p:nvPr/>
        </p:nvSpPr>
        <p:spPr>
          <a:xfrm>
            <a:off x="9987715" y="507368"/>
            <a:ext cx="1944270" cy="1265402"/>
          </a:xfrm>
          <a:prstGeom prst="rect">
            <a:avLst/>
          </a:prstGeom>
          <a:noFill/>
        </p:spPr>
        <p:txBody>
          <a:bodyPr wrap="square" lIns="0" tIns="0" rIns="0" bIns="0" rtlCol="0">
            <a:noAutofit/>
          </a:bodyPr>
          <a:lstStyle/>
          <a:p>
            <a:pPr marL="0" marR="0" lvl="0" indent="0" algn="l" defTabSz="914400" rtl="0" eaLnBrk="1" fontAlgn="base" latinLnBrk="0" hangingPunct="1">
              <a:lnSpc>
                <a:spcPct val="110000"/>
              </a:lnSpc>
              <a:spcBef>
                <a:spcPts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Name: Jiao Chenghao</a:t>
            </a:r>
          </a:p>
          <a:p>
            <a:pPr marL="0" marR="0" lvl="0" indent="0" algn="l" defTabSz="914400" rtl="0" eaLnBrk="1" fontAlgn="base" latinLnBrk="0" hangingPunct="1">
              <a:lnSpc>
                <a:spcPct val="110000"/>
              </a:lnSpc>
              <a:spcBef>
                <a:spcPts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Date: 26/08/2020</a:t>
            </a:r>
            <a:endParaRPr kumimoji="0" lang="zh-CN" altLang="en-US" sz="1800" b="0" i="0" u="none" strike="noStrike" kern="1200" cap="none" spc="0" normalizeH="0" baseline="0" noProof="0" dirty="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2916" name="think-cell Folie" r:id="rId4" imgW="5715" imgH="5715" progId="TCLayout.ActiveDocument.1">
                  <p:embed/>
                </p:oleObj>
              </mc:Choice>
              <mc:Fallback>
                <p:oleObj name="think-cell Folie" r:id="rId4" imgW="5715" imgH="5715" progId="TCLayout.ActiveDocument.1">
                  <p:embed/>
                  <p:pic>
                    <p:nvPicPr>
                      <p:cNvPr id="0" name="Objek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1"/>
          <p:cNvSpPr txBox="1"/>
          <p:nvPr/>
        </p:nvSpPr>
        <p:spPr bwMode="auto">
          <a:xfrm>
            <a:off x="-775685" y="-2932609"/>
            <a:ext cx="18650590" cy="12466163"/>
          </a:xfrm>
          <a:prstGeom prst="rect">
            <a:avLst/>
          </a:prstGeom>
          <a:noFill/>
          <a:ln w="9525">
            <a:noFill/>
            <a:miter lim="800000"/>
          </a:ln>
        </p:spPr>
        <p:txBody>
          <a:bodyPr vert="horz" wrap="square" lIns="216000" tIns="90000" rIns="216000" bIns="216000" numCol="1" anchor="b" anchorCtr="0" compatLnSpc="1">
            <a:spAutoFit/>
          </a:bodyPr>
          <a:lstStyle>
            <a:lvl1pPr algn="l" rtl="0" eaLnBrk="1" fontAlgn="base" hangingPunct="1">
              <a:spcBef>
                <a:spcPct val="0"/>
              </a:spcBef>
              <a:spcAft>
                <a:spcPct val="0"/>
              </a:spcAft>
              <a:defRPr sz="4400" b="1" smtClean="0">
                <a:solidFill>
                  <a:srgbClr val="004669"/>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2pPr>
            <a:lvl3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3pPr>
            <a:lvl4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4pPr>
            <a:lvl5pPr algn="l" rtl="0" eaLnBrk="1" fontAlgn="base" hangingPunct="1">
              <a:spcBef>
                <a:spcPct val="0"/>
              </a:spcBef>
              <a:spcAft>
                <a:spcPct val="0"/>
              </a:spcAft>
              <a:defRPr sz="2000" b="1">
                <a:solidFill>
                  <a:schemeClr val="tx1"/>
                </a:solidFill>
                <a:latin typeface="Arial" panose="020B0604020202020204" pitchFamily="34" charset="0"/>
                <a:ea typeface="MS PGothic" panose="020B0600070205080204" charset="-128"/>
              </a:defRPr>
            </a:lvl5pPr>
            <a:lvl6pPr marL="4572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6pPr>
            <a:lvl7pPr marL="9144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7pPr>
            <a:lvl8pPr marL="13716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8pPr>
            <a:lvl9pPr marL="1828800" algn="l" rtl="0" eaLnBrk="1" fontAlgn="base" hangingPunct="1">
              <a:spcBef>
                <a:spcPct val="0"/>
              </a:spcBef>
              <a:spcAft>
                <a:spcPct val="0"/>
              </a:spcAft>
              <a:defRPr sz="2000" b="1">
                <a:solidFill>
                  <a:schemeClr val="tx1"/>
                </a:solidFill>
                <a:latin typeface="Arial" panose="020B0604020202020204" pitchFamily="34" charset="0"/>
                <a:ea typeface="ヒラギノ角ゴ Pro W3" charset="0"/>
              </a:defRPr>
            </a:lvl9pPr>
          </a:lstStyle>
          <a:p>
            <a:r>
              <a:rPr lang="en-US" sz="79000" kern="0" dirty="0">
                <a:solidFill>
                  <a:srgbClr val="50BED7"/>
                </a:solidFill>
                <a:latin typeface="Siemens Sans Roman" panose="02020500000000000000" pitchFamily="18" charset="0"/>
              </a:rPr>
              <a:t>03</a:t>
            </a:r>
            <a:endParaRPr lang="en-US" sz="79000" b="0" kern="0" dirty="0">
              <a:solidFill>
                <a:srgbClr val="50BED7"/>
              </a:solidFill>
              <a:latin typeface="Siemens Sans Roman" panose="02020500000000000000" pitchFamily="18" charset="0"/>
            </a:endParaRPr>
          </a:p>
        </p:txBody>
      </p:sp>
      <p:sp>
        <p:nvSpPr>
          <p:cNvPr id="10" name="Titel 1"/>
          <p:cNvSpPr>
            <a:spLocks noGrp="1"/>
          </p:cNvSpPr>
          <p:nvPr>
            <p:ph type="ctrTitle"/>
          </p:nvPr>
        </p:nvSpPr>
        <p:spPr>
          <a:xfrm>
            <a:off x="1202495" y="404580"/>
            <a:ext cx="6480000" cy="1324651"/>
          </a:xfrm>
        </p:spPr>
        <p:txBody>
          <a:bodyPr/>
          <a:lstStyle/>
          <a:p>
            <a:r>
              <a:rPr lang="en-US" cap="all" dirty="0">
                <a:solidFill>
                  <a:schemeClr val="bg1"/>
                </a:solidFill>
                <a:latin typeface="Siemens Sans Roman" panose="02020500000000000000" pitchFamily="18" charset="0"/>
              </a:rPr>
              <a:t>The running part</a:t>
            </a:r>
            <a:br>
              <a:rPr lang="en-US" dirty="0">
                <a:solidFill>
                  <a:schemeClr val="bg1"/>
                </a:solidFill>
                <a:latin typeface="Siemens Sans Roman" panose="02020500000000000000" pitchFamily="18" charset="0"/>
              </a:rPr>
            </a:br>
            <a:endParaRPr lang="en-US" sz="2200" b="0" dirty="0">
              <a:solidFill>
                <a:schemeClr val="bg1"/>
              </a:solidFill>
              <a:latin typeface="Siemens Sans Roman" panose="02020500000000000000" pitchFamily="18" charset="0"/>
            </a:endParaRPr>
          </a:p>
        </p:txBody>
      </p:sp>
      <p:sp>
        <p:nvSpPr>
          <p:cNvPr id="2" name="文本框 1"/>
          <p:cNvSpPr txBox="1"/>
          <p:nvPr/>
        </p:nvSpPr>
        <p:spPr>
          <a:xfrm>
            <a:off x="1541145" y="649605"/>
            <a:ext cx="8541385" cy="4088130"/>
          </a:xfrm>
          <a:prstGeom prst="rect">
            <a:avLst/>
          </a:prstGeom>
          <a:noFill/>
        </p:spPr>
        <p:txBody>
          <a:bodyPr wrap="square" lIns="0" tIns="0" rIns="0" bIns="0" rtlCol="0">
            <a:noAutofit/>
          </a:bodyPr>
          <a:lstStyle/>
          <a:p>
            <a:pPr algn="l">
              <a:lnSpc>
                <a:spcPct val="110000"/>
              </a:lnSpc>
              <a:spcBef>
                <a:spcPts val="0"/>
              </a:spcBef>
            </a:pPr>
            <a:endParaRPr lang="zh-CN" altLang="en-US" sz="2000" b="1" dirty="0">
              <a:solidFill>
                <a:schemeClr val="bg1"/>
              </a:solidFill>
              <a:latin typeface="Siemens Sans" pitchFamily="2" charset="0"/>
              <a:ea typeface="Arial Unicode MS" panose="020B0604020202020204" pitchFamily="34" charset="-128"/>
              <a:cs typeface="Arial Unicode MS" panose="020B0604020202020204" pitchFamily="34" charset="-128"/>
            </a:endParaRPr>
          </a:p>
        </p:txBody>
      </p:sp>
      <p:pic>
        <p:nvPicPr>
          <p:cNvPr id="3" name="图片 2">
            <a:extLst>
              <a:ext uri="{FF2B5EF4-FFF2-40B4-BE49-F238E27FC236}">
                <a16:creationId xmlns:a16="http://schemas.microsoft.com/office/drawing/2014/main" id="{9767C531-A117-47D1-9A42-762D52CC7065}"/>
              </a:ext>
            </a:extLst>
          </p:cNvPr>
          <p:cNvPicPr>
            <a:picLocks noChangeAspect="1"/>
          </p:cNvPicPr>
          <p:nvPr/>
        </p:nvPicPr>
        <p:blipFill>
          <a:blip r:embed="rId6"/>
          <a:stretch>
            <a:fillRect/>
          </a:stretch>
        </p:blipFill>
        <p:spPr>
          <a:xfrm>
            <a:off x="1206504" y="1729231"/>
            <a:ext cx="5267401" cy="4669941"/>
          </a:xfrm>
          <a:prstGeom prst="rect">
            <a:avLst/>
          </a:prstGeom>
        </p:spPr>
      </p:pic>
      <p:pic>
        <p:nvPicPr>
          <p:cNvPr id="7" name="图片 6">
            <a:extLst>
              <a:ext uri="{FF2B5EF4-FFF2-40B4-BE49-F238E27FC236}">
                <a16:creationId xmlns:a16="http://schemas.microsoft.com/office/drawing/2014/main" id="{9F45E0AE-5B26-42B7-B384-5569F80032BB}"/>
              </a:ext>
            </a:extLst>
          </p:cNvPr>
          <p:cNvPicPr>
            <a:picLocks noChangeAspect="1"/>
          </p:cNvPicPr>
          <p:nvPr/>
        </p:nvPicPr>
        <p:blipFill>
          <a:blip r:embed="rId7"/>
          <a:stretch>
            <a:fillRect/>
          </a:stretch>
        </p:blipFill>
        <p:spPr>
          <a:xfrm>
            <a:off x="9090397" y="0"/>
            <a:ext cx="3133616" cy="2475191"/>
          </a:xfrm>
          <a:prstGeom prst="rect">
            <a:avLst/>
          </a:prstGeom>
        </p:spPr>
      </p:pic>
      <p:sp>
        <p:nvSpPr>
          <p:cNvPr id="8" name="文本框 7">
            <a:extLst>
              <a:ext uri="{FF2B5EF4-FFF2-40B4-BE49-F238E27FC236}">
                <a16:creationId xmlns:a16="http://schemas.microsoft.com/office/drawing/2014/main" id="{1CA8F031-497D-414D-B315-771957D43619}"/>
              </a:ext>
            </a:extLst>
          </p:cNvPr>
          <p:cNvSpPr txBox="1"/>
          <p:nvPr/>
        </p:nvSpPr>
        <p:spPr>
          <a:xfrm>
            <a:off x="10019711" y="404580"/>
            <a:ext cx="1944270" cy="1324651"/>
          </a:xfrm>
          <a:prstGeom prst="rect">
            <a:avLst/>
          </a:prstGeom>
          <a:noFill/>
        </p:spPr>
        <p:txBody>
          <a:bodyPr wrap="square" lIns="0" tIns="0" rIns="0" bIns="0" rtlCol="0">
            <a:noAutofit/>
          </a:bodyPr>
          <a:lstStyle/>
          <a:p>
            <a:pPr marL="0" marR="0" lvl="0" indent="0" algn="l" defTabSz="914400" rtl="0" eaLnBrk="1" fontAlgn="base" latinLnBrk="0" hangingPunct="1">
              <a:lnSpc>
                <a:spcPct val="110000"/>
              </a:lnSpc>
              <a:spcBef>
                <a:spcPts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Name: Jiao Chenghao</a:t>
            </a:r>
          </a:p>
          <a:p>
            <a:pPr marL="0" marR="0" lvl="0" indent="0" algn="l" defTabSz="914400" rtl="0" eaLnBrk="1" fontAlgn="base" latinLnBrk="0" hangingPunct="1">
              <a:lnSpc>
                <a:spcPct val="110000"/>
              </a:lnSpc>
              <a:spcBef>
                <a:spcPts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rPr>
              <a:t>Date: 26/08/2020</a:t>
            </a:r>
            <a:endParaRPr kumimoji="0" lang="zh-CN" altLang="en-US" sz="1800" b="0" i="0" u="none" strike="noStrike" kern="1200" cap="none" spc="0" normalizeH="0" baseline="0" noProof="0" dirty="0">
              <a:ln>
                <a:noFill/>
              </a:ln>
              <a:solidFill>
                <a:srgbClr val="000000"/>
              </a:solidFill>
              <a:effectLst/>
              <a:uLnTx/>
              <a:uFillTx/>
              <a:latin typeface="Siemens Sans" pitchFamily="2" charset="0"/>
              <a:ea typeface="Arial Unicode MS" panose="020B0604020202020204" pitchFamily="34" charset="-128"/>
              <a:cs typeface="Arial Unicode MS" panose="020B0604020202020204" pitchFamily="34" charset="-128"/>
            </a:endParaRPr>
          </a:p>
        </p:txBody>
      </p:sp>
      <p:sp>
        <p:nvSpPr>
          <p:cNvPr id="9" name="文本框 8">
            <a:extLst>
              <a:ext uri="{FF2B5EF4-FFF2-40B4-BE49-F238E27FC236}">
                <a16:creationId xmlns:a16="http://schemas.microsoft.com/office/drawing/2014/main" id="{CE5E1B3F-1D26-403C-9117-DA88A3D1C974}"/>
              </a:ext>
            </a:extLst>
          </p:cNvPr>
          <p:cNvSpPr txBox="1"/>
          <p:nvPr/>
        </p:nvSpPr>
        <p:spPr>
          <a:xfrm>
            <a:off x="7467365" y="2824449"/>
            <a:ext cx="3888540" cy="2376330"/>
          </a:xfrm>
          <a:prstGeom prst="rect">
            <a:avLst/>
          </a:prstGeom>
          <a:noFill/>
        </p:spPr>
        <p:txBody>
          <a:bodyPr wrap="square" lIns="0" tIns="0" rIns="0" bIns="0" rtlCol="0">
            <a:noAutofit/>
          </a:bodyPr>
          <a:lstStyle/>
          <a:p>
            <a:pPr algn="l">
              <a:lnSpc>
                <a:spcPct val="110000"/>
              </a:lnSpc>
              <a:spcBef>
                <a:spcPts val="0"/>
              </a:spcBef>
            </a:pPr>
            <a:r>
              <a:rPr lang="en-US" altLang="zh-CN" sz="2400" b="1" dirty="0">
                <a:solidFill>
                  <a:schemeClr val="bg1"/>
                </a:solidFill>
                <a:latin typeface="+mn-lt"/>
                <a:ea typeface="Arial Unicode MS" panose="020B0604020202020204" pitchFamily="34" charset="-128"/>
                <a:cs typeface="Arial Unicode MS" panose="020B0604020202020204" pitchFamily="34" charset="-128"/>
              </a:rPr>
              <a:t>This part was running in </a:t>
            </a:r>
            <a:r>
              <a:rPr lang="en-US" altLang="zh-CN" sz="2400" b="1" dirty="0" err="1">
                <a:solidFill>
                  <a:schemeClr val="bg1"/>
                </a:solidFill>
                <a:latin typeface="+mn-lt"/>
                <a:ea typeface="Arial Unicode MS" panose="020B0604020202020204" pitchFamily="34" charset="-128"/>
                <a:cs typeface="Arial Unicode MS" panose="020B0604020202020204" pitchFamily="34" charset="-128"/>
              </a:rPr>
              <a:t>spyder</a:t>
            </a:r>
            <a:r>
              <a:rPr lang="en-US" altLang="zh-CN" sz="2400" b="1" dirty="0">
                <a:solidFill>
                  <a:schemeClr val="bg1"/>
                </a:solidFill>
                <a:latin typeface="+mn-lt"/>
                <a:ea typeface="Arial Unicode MS" panose="020B0604020202020204" pitchFamily="34" charset="-128"/>
                <a:cs typeface="Arial Unicode MS" panose="020B0604020202020204" pitchFamily="34" charset="-128"/>
              </a:rPr>
              <a:t> on Anaconda</a:t>
            </a:r>
            <a:endParaRPr lang="zh-CN" altLang="en-US" sz="2400" b="1" dirty="0">
              <a:solidFill>
                <a:schemeClr val="bg1"/>
              </a:solidFill>
              <a:latin typeface="+mn-lt"/>
              <a:ea typeface="Arial Unicode MS" panose="020B0604020202020204" pitchFamily="34" charset="-128"/>
              <a:cs typeface="Arial Unicode MS" panose="020B060402020202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7395" name="think-cell Folie" r:id="rId6" imgW="3175" imgH="3175" progId="TCLayout.ActiveDocument.1">
                  <p:embed/>
                </p:oleObj>
              </mc:Choice>
              <mc:Fallback>
                <p:oleObj name="think-cell Folie" r:id="rId6" imgW="3175" imgH="3175" progId="TCLayout.ActiveDocument.1">
                  <p:embed/>
                  <p:pic>
                    <p:nvPicPr>
                      <p:cNvPr id="0" name="Objek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auto">
          <a:xfrm>
            <a:off x="0" y="0"/>
            <a:ext cx="158750" cy="158750"/>
          </a:xfrm>
          <a:prstGeom prst="rect">
            <a:avLst/>
          </a:prstGeom>
          <a:solidFill>
            <a:srgbClr val="50BED7"/>
          </a:solidFill>
          <a:ln>
            <a:noFill/>
          </a:ln>
          <a:effectLst/>
        </p:spPr>
        <p:txBody>
          <a:bodyPr wrap="none" lIns="0" tIns="0" rIns="0" bIns="0" numCol="1" spcCol="0" rtlCol="0" anchor="ctr" anchorCtr="0">
            <a:noAutofit/>
          </a:bodyPr>
          <a:lstStyle/>
          <a:p>
            <a:pPr algn="ctr">
              <a:lnSpc>
                <a:spcPct val="110000"/>
              </a:lnSpc>
              <a:spcBef>
                <a:spcPct val="0"/>
              </a:spcBef>
            </a:pPr>
            <a:endParaRPr lang="en-US" sz="2400" b="1" dirty="0">
              <a:solidFill>
                <a:schemeClr val="tx1"/>
              </a:solidFill>
              <a:latin typeface="Siemens Sans" pitchFamily="2" charset="0"/>
              <a:ea typeface="+mj-ea"/>
              <a:cs typeface="Arial" panose="020B0604020202020204" pitchFamily="34" charset="0"/>
              <a:sym typeface="Siemens Sans" pitchFamily="2" charset="0"/>
            </a:endParaRPr>
          </a:p>
        </p:txBody>
      </p:sp>
      <p:pic>
        <p:nvPicPr>
          <p:cNvPr id="4" name="Grafik 3"/>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8" b="17393"/>
          <a:stretch>
            <a:fillRect/>
          </a:stretch>
        </p:blipFill>
        <p:spPr>
          <a:xfrm>
            <a:off x="0" y="-631"/>
            <a:ext cx="12198350" cy="6858631"/>
          </a:xfrm>
          <a:prstGeom prst="rect">
            <a:avLst/>
          </a:prstGeom>
        </p:spPr>
      </p:pic>
      <p:sp>
        <p:nvSpPr>
          <p:cNvPr id="2" name="Titel 1"/>
          <p:cNvSpPr>
            <a:spLocks noGrp="1"/>
          </p:cNvSpPr>
          <p:nvPr>
            <p:ph type="title"/>
          </p:nvPr>
        </p:nvSpPr>
        <p:spPr/>
        <p:txBody>
          <a:bodyPr/>
          <a:lstStyle/>
          <a:p>
            <a:r>
              <a:rPr lang="en-US" dirty="0">
                <a:solidFill>
                  <a:schemeClr val="bg1"/>
                </a:solidFill>
              </a:rPr>
              <a:t>Experiment</a:t>
            </a:r>
          </a:p>
        </p:txBody>
      </p:sp>
      <p:sp>
        <p:nvSpPr>
          <p:cNvPr id="5" name="Textfeld 4"/>
          <p:cNvSpPr txBox="1"/>
          <p:nvPr/>
        </p:nvSpPr>
        <p:spPr>
          <a:xfrm>
            <a:off x="354027" y="150731"/>
            <a:ext cx="8712777" cy="8245338"/>
          </a:xfrm>
          <a:prstGeom prst="rect">
            <a:avLst/>
          </a:prstGeom>
          <a:noFill/>
        </p:spPr>
        <p:txBody>
          <a:bodyPr wrap="square" lIns="0" tIns="0" rIns="0" bIns="0" rtlCol="0">
            <a:noAutofit/>
          </a:bodyPr>
          <a:lstStyle/>
          <a:p>
            <a:pPr algn="l">
              <a:lnSpc>
                <a:spcPct val="110000"/>
              </a:lnSpc>
              <a:spcBef>
                <a:spcPts val="0"/>
              </a:spcBef>
            </a:pPr>
            <a:r>
              <a:rPr lang="en-US" sz="34400" b="1" spc="-300" dirty="0">
                <a:solidFill>
                  <a:schemeClr val="accent6"/>
                </a:solidFill>
                <a:latin typeface="Siemens Sans" pitchFamily="2" charset="0"/>
                <a:ea typeface="Arial Unicode MS" panose="020B0604020202020204" pitchFamily="34" charset="-128"/>
                <a:cs typeface="Arial Unicode MS" panose="020B0604020202020204" pitchFamily="34" charset="-128"/>
              </a:rPr>
              <a:t>77</a:t>
            </a:r>
            <a:r>
              <a:rPr lang="en-US" sz="13800" b="1" spc="-300" dirty="0">
                <a:solidFill>
                  <a:schemeClr val="accent6"/>
                </a:solidFill>
                <a:latin typeface="Siemens Sans" pitchFamily="2" charset="0"/>
                <a:ea typeface="Arial Unicode MS" panose="020B0604020202020204" pitchFamily="34" charset="-128"/>
                <a:cs typeface="Arial Unicode MS" panose="020B0604020202020204" pitchFamily="34" charset="-128"/>
              </a:rPr>
              <a:t>%</a:t>
            </a:r>
            <a:endParaRPr lang="en-US" sz="34400" b="1" spc="-300" dirty="0">
              <a:solidFill>
                <a:schemeClr val="accent6"/>
              </a:solidFill>
              <a:latin typeface="Siemens Sans" pitchFamily="2" charset="0"/>
              <a:ea typeface="Arial Unicode MS" panose="020B0604020202020204" pitchFamily="34" charset="-128"/>
              <a:cs typeface="Arial Unicode MS" panose="020B0604020202020204" pitchFamily="34" charset="-128"/>
            </a:endParaRPr>
          </a:p>
        </p:txBody>
      </p:sp>
      <p:sp>
        <p:nvSpPr>
          <p:cNvPr id="13" name="Textfeld 12"/>
          <p:cNvSpPr txBox="1"/>
          <p:nvPr/>
        </p:nvSpPr>
        <p:spPr>
          <a:xfrm>
            <a:off x="677855" y="4801943"/>
            <a:ext cx="5421320" cy="864120"/>
          </a:xfrm>
          <a:prstGeom prst="rect">
            <a:avLst/>
          </a:prstGeom>
          <a:noFill/>
        </p:spPr>
        <p:txBody>
          <a:bodyPr wrap="square" lIns="0" tIns="0" rIns="0" bIns="0" rtlCol="0">
            <a:noAutofit/>
          </a:bodyPr>
          <a:lstStyle/>
          <a:p>
            <a:pPr>
              <a:lnSpc>
                <a:spcPct val="110000"/>
              </a:lnSpc>
              <a:spcBef>
                <a:spcPts val="0"/>
              </a:spcBef>
            </a:pPr>
            <a:r>
              <a:rPr lang="en-US" sz="2800" b="1" dirty="0">
                <a:solidFill>
                  <a:schemeClr val="bg1"/>
                </a:solidFill>
                <a:latin typeface="Siemens Sans" pitchFamily="2" charset="0"/>
                <a:ea typeface="Arial Unicode MS" panose="020B0604020202020204" pitchFamily="34" charset="-128"/>
                <a:cs typeface="Arial Unicode MS" panose="020B0604020202020204" pitchFamily="34" charset="-128"/>
              </a:rPr>
              <a:t>The total success rate</a:t>
            </a:r>
          </a:p>
        </p:txBody>
      </p:sp>
      <p:pic>
        <p:nvPicPr>
          <p:cNvPr id="12" name="Grafik 11"/>
          <p:cNvPicPr>
            <a:picLocks noChangeAspect="1"/>
          </p:cNvPicPr>
          <p:nvPr/>
        </p:nvPicPr>
        <p:blipFill>
          <a:blip r:embed="rId10"/>
          <a:stretch>
            <a:fillRect/>
          </a:stretch>
        </p:blipFill>
        <p:spPr>
          <a:xfrm>
            <a:off x="10131735" y="324000"/>
            <a:ext cx="1712588" cy="726185"/>
          </a:xfrm>
          <a:prstGeom prst="rect">
            <a:avLst/>
          </a:prstGeom>
          <a:effectLst/>
        </p:spPr>
      </p:pic>
      <p:sp>
        <p:nvSpPr>
          <p:cNvPr id="30" name="Textfeld 29"/>
          <p:cNvSpPr txBox="1"/>
          <p:nvPr/>
        </p:nvSpPr>
        <p:spPr>
          <a:xfrm>
            <a:off x="8492542" y="2637401"/>
            <a:ext cx="3223208" cy="1113966"/>
          </a:xfrm>
          <a:prstGeom prst="rect">
            <a:avLst/>
          </a:prstGeom>
          <a:noFill/>
        </p:spPr>
        <p:txBody>
          <a:bodyPr wrap="square" lIns="0" tIns="0" rIns="0" bIns="0" rtlCol="0">
            <a:noAutofit/>
          </a:bodyPr>
          <a:lstStyle/>
          <a:p>
            <a:pPr>
              <a:lnSpc>
                <a:spcPct val="110000"/>
              </a:lnSpc>
              <a:spcBef>
                <a:spcPts val="0"/>
              </a:spcBef>
            </a:pPr>
            <a:r>
              <a:rPr lang="en-US" b="1" dirty="0">
                <a:solidFill>
                  <a:schemeClr val="bg1"/>
                </a:solidFill>
                <a:latin typeface="Siemens Sans" pitchFamily="2" charset="0"/>
                <a:ea typeface="Arial Unicode MS" panose="020B0604020202020204" pitchFamily="34" charset="-128"/>
                <a:cs typeface="Arial Unicode MS" panose="020B0604020202020204" pitchFamily="34" charset="-128"/>
              </a:rPr>
              <a:t>CLIENT CHALLENGES</a:t>
            </a:r>
            <a:br>
              <a:rPr lang="en-US" b="1" dirty="0">
                <a:solidFill>
                  <a:schemeClr val="bg1"/>
                </a:solidFill>
                <a:latin typeface="Siemens Sans" pitchFamily="2" charset="0"/>
                <a:ea typeface="Arial Unicode MS" panose="020B0604020202020204" pitchFamily="34" charset="-128"/>
                <a:cs typeface="Arial Unicode MS" panose="020B0604020202020204" pitchFamily="34" charset="-128"/>
              </a:rPr>
            </a:b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At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vero</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eos</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et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accusam</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et</a:t>
            </a:r>
            <a:b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b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justo</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duo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dolores</a:t>
            </a:r>
            <a:endParaRPr lang="en-US" dirty="0">
              <a:solidFill>
                <a:schemeClr val="bg1"/>
              </a:solidFill>
              <a:latin typeface="Siemens Sans" pitchFamily="2" charset="0"/>
              <a:ea typeface="Arial Unicode MS" panose="020B0604020202020204" pitchFamily="34" charset="-128"/>
              <a:cs typeface="Arial Unicode MS" panose="020B0604020202020204" pitchFamily="34" charset="-128"/>
            </a:endParaRPr>
          </a:p>
        </p:txBody>
      </p:sp>
      <p:sp>
        <p:nvSpPr>
          <p:cNvPr id="31" name="Textfeld 30"/>
          <p:cNvSpPr txBox="1"/>
          <p:nvPr/>
        </p:nvSpPr>
        <p:spPr>
          <a:xfrm>
            <a:off x="8492542" y="4028248"/>
            <a:ext cx="3223208" cy="934878"/>
          </a:xfrm>
          <a:prstGeom prst="rect">
            <a:avLst/>
          </a:prstGeom>
          <a:noFill/>
        </p:spPr>
        <p:txBody>
          <a:bodyPr wrap="square" lIns="0" tIns="0" rIns="0" bIns="0" rtlCol="0">
            <a:noAutofit/>
          </a:bodyPr>
          <a:lstStyle/>
          <a:p>
            <a:pPr>
              <a:lnSpc>
                <a:spcPct val="110000"/>
              </a:lnSpc>
              <a:spcBef>
                <a:spcPts val="0"/>
              </a:spcBef>
            </a:pPr>
            <a:r>
              <a:rPr lang="en-US" b="1" dirty="0">
                <a:solidFill>
                  <a:schemeClr val="bg1"/>
                </a:solidFill>
                <a:latin typeface="Siemens Sans" pitchFamily="2" charset="0"/>
                <a:ea typeface="Arial Unicode MS" panose="020B0604020202020204" pitchFamily="34" charset="-128"/>
                <a:cs typeface="Arial Unicode MS" panose="020B0604020202020204" pitchFamily="34" charset="-128"/>
              </a:rPr>
              <a:t>SOLUTION</a:t>
            </a:r>
            <a:br>
              <a:rPr lang="en-US" b="1" dirty="0">
                <a:solidFill>
                  <a:schemeClr val="bg1"/>
                </a:solidFill>
                <a:latin typeface="Siemens Sans" pitchFamily="2" charset="0"/>
                <a:ea typeface="Arial Unicode MS" panose="020B0604020202020204" pitchFamily="34" charset="-128"/>
                <a:cs typeface="Arial Unicode MS" panose="020B0604020202020204" pitchFamily="34" charset="-128"/>
              </a:rPr>
            </a:b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Stet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clita</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kasd</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gubergren</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a:t>
            </a:r>
            <a:b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br>
            <a:endParaRPr lang="en-US" dirty="0">
              <a:solidFill>
                <a:schemeClr val="bg1"/>
              </a:solidFill>
              <a:latin typeface="Siemens Sans" pitchFamily="2" charset="0"/>
              <a:ea typeface="Arial Unicode MS" panose="020B0604020202020204" pitchFamily="34" charset="-128"/>
              <a:cs typeface="Arial Unicode MS" panose="020B0604020202020204" pitchFamily="34" charset="-128"/>
            </a:endParaRPr>
          </a:p>
        </p:txBody>
      </p:sp>
      <p:sp>
        <p:nvSpPr>
          <p:cNvPr id="32" name="Textfeld 31"/>
          <p:cNvSpPr txBox="1"/>
          <p:nvPr/>
        </p:nvSpPr>
        <p:spPr>
          <a:xfrm>
            <a:off x="8509779" y="5240008"/>
            <a:ext cx="3205971" cy="864120"/>
          </a:xfrm>
          <a:prstGeom prst="rect">
            <a:avLst/>
          </a:prstGeom>
          <a:noFill/>
        </p:spPr>
        <p:txBody>
          <a:bodyPr wrap="square" lIns="0" tIns="0" rIns="0" bIns="0" rtlCol="0">
            <a:noAutofit/>
          </a:bodyPr>
          <a:lstStyle/>
          <a:p>
            <a:pPr>
              <a:lnSpc>
                <a:spcPct val="110000"/>
              </a:lnSpc>
              <a:spcBef>
                <a:spcPts val="0"/>
              </a:spcBef>
            </a:pPr>
            <a:endParaRPr lang="en-US" dirty="0">
              <a:solidFill>
                <a:schemeClr val="bg1"/>
              </a:solidFill>
              <a:latin typeface="Siemens Sans" pitchFamily="2" charset="0"/>
              <a:ea typeface="Arial Unicode MS" panose="020B0604020202020204" pitchFamily="34" charset="-128"/>
              <a:cs typeface="Arial Unicode MS" panose="020B0604020202020204" pitchFamily="34" charset="-128"/>
            </a:endParaRPr>
          </a:p>
        </p:txBody>
      </p:sp>
      <p:pic>
        <p:nvPicPr>
          <p:cNvPr id="33" name="Grafik 1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bwMode="gray">
          <a:xfrm>
            <a:off x="7447865" y="2607024"/>
            <a:ext cx="561658" cy="835638"/>
          </a:xfrm>
          <a:prstGeom prst="rect">
            <a:avLst/>
          </a:prstGeom>
        </p:spPr>
      </p:pic>
      <p:sp>
        <p:nvSpPr>
          <p:cNvPr id="15" name="Freeform 6"/>
          <p:cNvSpPr>
            <a:spLocks noChangeAspect="1" noEditPoints="1"/>
          </p:cNvSpPr>
          <p:nvPr/>
        </p:nvSpPr>
        <p:spPr bwMode="auto">
          <a:xfrm>
            <a:off x="7568241" y="1364364"/>
            <a:ext cx="475204" cy="621514"/>
          </a:xfrm>
          <a:custGeom>
            <a:avLst/>
            <a:gdLst>
              <a:gd name="T0" fmla="*/ 649 w 2456"/>
              <a:gd name="T1" fmla="*/ 661 h 3212"/>
              <a:gd name="T2" fmla="*/ 1228 w 2456"/>
              <a:gd name="T3" fmla="*/ 0 h 3212"/>
              <a:gd name="T4" fmla="*/ 1807 w 2456"/>
              <a:gd name="T5" fmla="*/ 661 h 3212"/>
              <a:gd name="T6" fmla="*/ 1228 w 2456"/>
              <a:gd name="T7" fmla="*/ 1323 h 3212"/>
              <a:gd name="T8" fmla="*/ 649 w 2456"/>
              <a:gd name="T9" fmla="*/ 661 h 3212"/>
              <a:gd name="T10" fmla="*/ 2456 w 2456"/>
              <a:gd name="T11" fmla="*/ 2104 h 3212"/>
              <a:gd name="T12" fmla="*/ 2060 w 2456"/>
              <a:gd name="T13" fmla="*/ 1628 h 3212"/>
              <a:gd name="T14" fmla="*/ 2060 w 2456"/>
              <a:gd name="T15" fmla="*/ 1627 h 3212"/>
              <a:gd name="T16" fmla="*/ 1638 w 2456"/>
              <a:gd name="T17" fmla="*/ 1597 h 3212"/>
              <a:gd name="T18" fmla="*/ 1638 w 2456"/>
              <a:gd name="T19" fmla="*/ 1598 h 3212"/>
              <a:gd name="T20" fmla="*/ 1637 w 2456"/>
              <a:gd name="T21" fmla="*/ 1597 h 3212"/>
              <a:gd name="T22" fmla="*/ 1228 w 2456"/>
              <a:gd name="T23" fmla="*/ 2007 h 3212"/>
              <a:gd name="T24" fmla="*/ 1228 w 2456"/>
              <a:gd name="T25" fmla="*/ 2007 h 3212"/>
              <a:gd name="T26" fmla="*/ 818 w 2456"/>
              <a:gd name="T27" fmla="*/ 1597 h 3212"/>
              <a:gd name="T28" fmla="*/ 818 w 2456"/>
              <a:gd name="T29" fmla="*/ 1598 h 3212"/>
              <a:gd name="T30" fmla="*/ 818 w 2456"/>
              <a:gd name="T31" fmla="*/ 1597 h 3212"/>
              <a:gd name="T32" fmla="*/ 396 w 2456"/>
              <a:gd name="T33" fmla="*/ 1627 h 3212"/>
              <a:gd name="T34" fmla="*/ 396 w 2456"/>
              <a:gd name="T35" fmla="*/ 1628 h 3212"/>
              <a:gd name="T36" fmla="*/ 0 w 2456"/>
              <a:gd name="T37" fmla="*/ 2104 h 3212"/>
              <a:gd name="T38" fmla="*/ 0 w 2456"/>
              <a:gd name="T39" fmla="*/ 2105 h 3212"/>
              <a:gd name="T40" fmla="*/ 0 w 2456"/>
              <a:gd name="T41" fmla="*/ 3212 h 3212"/>
              <a:gd name="T42" fmla="*/ 2456 w 2456"/>
              <a:gd name="T43" fmla="*/ 3212 h 3212"/>
              <a:gd name="T44" fmla="*/ 2456 w 2456"/>
              <a:gd name="T45" fmla="*/ 2105 h 3212"/>
              <a:gd name="T46" fmla="*/ 2456 w 2456"/>
              <a:gd name="T47" fmla="*/ 2104 h 3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56" h="3212">
                <a:moveTo>
                  <a:pt x="649" y="661"/>
                </a:moveTo>
                <a:cubicBezTo>
                  <a:pt x="649" y="265"/>
                  <a:pt x="883" y="0"/>
                  <a:pt x="1228" y="0"/>
                </a:cubicBezTo>
                <a:cubicBezTo>
                  <a:pt x="1572" y="0"/>
                  <a:pt x="1807" y="265"/>
                  <a:pt x="1807" y="661"/>
                </a:cubicBezTo>
                <a:cubicBezTo>
                  <a:pt x="1807" y="1058"/>
                  <a:pt x="1572" y="1323"/>
                  <a:pt x="1228" y="1323"/>
                </a:cubicBezTo>
                <a:cubicBezTo>
                  <a:pt x="883" y="1323"/>
                  <a:pt x="649" y="1058"/>
                  <a:pt x="649" y="661"/>
                </a:cubicBezTo>
                <a:close/>
                <a:moveTo>
                  <a:pt x="2456" y="2104"/>
                </a:moveTo>
                <a:cubicBezTo>
                  <a:pt x="2451" y="1830"/>
                  <a:pt x="2293" y="1644"/>
                  <a:pt x="2060" y="1628"/>
                </a:cubicBezTo>
                <a:lnTo>
                  <a:pt x="2060" y="1627"/>
                </a:lnTo>
                <a:lnTo>
                  <a:pt x="1638" y="1597"/>
                </a:lnTo>
                <a:lnTo>
                  <a:pt x="1638" y="1598"/>
                </a:lnTo>
                <a:cubicBezTo>
                  <a:pt x="1638" y="1598"/>
                  <a:pt x="1637" y="1597"/>
                  <a:pt x="1637" y="1597"/>
                </a:cubicBezTo>
                <a:lnTo>
                  <a:pt x="1228" y="2007"/>
                </a:lnTo>
                <a:lnTo>
                  <a:pt x="1228" y="2007"/>
                </a:lnTo>
                <a:lnTo>
                  <a:pt x="818" y="1597"/>
                </a:lnTo>
                <a:cubicBezTo>
                  <a:pt x="818" y="1597"/>
                  <a:pt x="818" y="1598"/>
                  <a:pt x="818" y="1598"/>
                </a:cubicBezTo>
                <a:lnTo>
                  <a:pt x="818" y="1597"/>
                </a:lnTo>
                <a:lnTo>
                  <a:pt x="396" y="1627"/>
                </a:lnTo>
                <a:lnTo>
                  <a:pt x="396" y="1628"/>
                </a:lnTo>
                <a:cubicBezTo>
                  <a:pt x="162" y="1644"/>
                  <a:pt x="5" y="1830"/>
                  <a:pt x="0" y="2104"/>
                </a:cubicBezTo>
                <a:cubicBezTo>
                  <a:pt x="0" y="2104"/>
                  <a:pt x="0" y="2105"/>
                  <a:pt x="0" y="2105"/>
                </a:cubicBezTo>
                <a:lnTo>
                  <a:pt x="0" y="3212"/>
                </a:lnTo>
                <a:lnTo>
                  <a:pt x="2456" y="3212"/>
                </a:lnTo>
                <a:lnTo>
                  <a:pt x="2456" y="2105"/>
                </a:lnTo>
                <a:cubicBezTo>
                  <a:pt x="2456" y="2105"/>
                  <a:pt x="2456" y="2104"/>
                  <a:pt x="2456" y="210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6" name="Textfeld 15"/>
          <p:cNvSpPr txBox="1"/>
          <p:nvPr/>
        </p:nvSpPr>
        <p:spPr>
          <a:xfrm>
            <a:off x="8492542" y="1246554"/>
            <a:ext cx="3223208" cy="1113966"/>
          </a:xfrm>
          <a:prstGeom prst="rect">
            <a:avLst/>
          </a:prstGeom>
          <a:noFill/>
        </p:spPr>
        <p:txBody>
          <a:bodyPr wrap="square" lIns="0" tIns="0" rIns="0" bIns="0" rtlCol="0">
            <a:noAutofit/>
          </a:bodyPr>
          <a:lstStyle/>
          <a:p>
            <a:pPr>
              <a:lnSpc>
                <a:spcPct val="110000"/>
              </a:lnSpc>
              <a:spcBef>
                <a:spcPts val="0"/>
              </a:spcBef>
            </a:pPr>
            <a:r>
              <a:rPr lang="en-US" b="1" dirty="0">
                <a:solidFill>
                  <a:schemeClr val="bg1"/>
                </a:solidFill>
                <a:latin typeface="Siemens Sans" pitchFamily="2" charset="0"/>
                <a:ea typeface="Arial Unicode MS" panose="020B0604020202020204" pitchFamily="34" charset="-128"/>
                <a:cs typeface="Arial Unicode MS" panose="020B0604020202020204" pitchFamily="34" charset="-128"/>
              </a:rPr>
              <a:t>CLIENT INFORMATION</a:t>
            </a:r>
            <a:br>
              <a:rPr lang="en-US" b="1" dirty="0">
                <a:solidFill>
                  <a:schemeClr val="bg1"/>
                </a:solidFill>
                <a:latin typeface="Siemens Sans" pitchFamily="2" charset="0"/>
                <a:ea typeface="Arial Unicode MS" panose="020B0604020202020204" pitchFamily="34" charset="-128"/>
                <a:cs typeface="Arial Unicode MS" panose="020B0604020202020204" pitchFamily="34" charset="-128"/>
              </a:rPr>
            </a:b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At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vero</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eos</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et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accusam</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et</a:t>
            </a:r>
            <a:b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b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justo</a:t>
            </a:r>
            <a:r>
              <a:rPr lang="en-US" dirty="0">
                <a:solidFill>
                  <a:schemeClr val="bg1"/>
                </a:solidFill>
                <a:latin typeface="Siemens Sans" pitchFamily="2" charset="0"/>
                <a:ea typeface="Arial Unicode MS" panose="020B0604020202020204" pitchFamily="34" charset="-128"/>
                <a:cs typeface="Arial Unicode MS" panose="020B0604020202020204" pitchFamily="34" charset="-128"/>
              </a:rPr>
              <a:t> duo </a:t>
            </a:r>
            <a:r>
              <a:rPr lang="en-US" dirty="0" err="1">
                <a:solidFill>
                  <a:schemeClr val="bg1"/>
                </a:solidFill>
                <a:latin typeface="Siemens Sans" pitchFamily="2" charset="0"/>
                <a:ea typeface="Arial Unicode MS" panose="020B0604020202020204" pitchFamily="34" charset="-128"/>
                <a:cs typeface="Arial Unicode MS" panose="020B0604020202020204" pitchFamily="34" charset="-128"/>
              </a:rPr>
              <a:t>dolores</a:t>
            </a:r>
            <a:endParaRPr lang="en-US" dirty="0">
              <a:solidFill>
                <a:schemeClr val="bg1"/>
              </a:solidFill>
              <a:latin typeface="Siemens Sans" pitchFamily="2" charset="0"/>
              <a:ea typeface="Arial Unicode MS" panose="020B0604020202020204" pitchFamily="34" charset="-128"/>
              <a:cs typeface="Arial Unicode MS" panose="020B0604020202020204" pitchFamily="34" charset="-128"/>
            </a:endParaRPr>
          </a:p>
        </p:txBody>
      </p:sp>
      <p:pic>
        <p:nvPicPr>
          <p:cNvPr id="8" name="图片 7">
            <a:extLst>
              <a:ext uri="{FF2B5EF4-FFF2-40B4-BE49-F238E27FC236}">
                <a16:creationId xmlns:a16="http://schemas.microsoft.com/office/drawing/2014/main" id="{E08A1D2C-2F55-4773-AEF2-BFCD13C84F2D}"/>
              </a:ext>
            </a:extLst>
          </p:cNvPr>
          <p:cNvPicPr>
            <a:picLocks noChangeAspect="1"/>
          </p:cNvPicPr>
          <p:nvPr/>
        </p:nvPicPr>
        <p:blipFill>
          <a:blip r:embed="rId13"/>
          <a:stretch>
            <a:fillRect/>
          </a:stretch>
        </p:blipFill>
        <p:spPr>
          <a:xfrm>
            <a:off x="6038807" y="3176"/>
            <a:ext cx="6159543" cy="4625190"/>
          </a:xfrm>
          <a:prstGeom prst="rect">
            <a:avLst/>
          </a:prstGeom>
        </p:spPr>
      </p:pic>
      <p:sp>
        <p:nvSpPr>
          <p:cNvPr id="9" name="文本框 8">
            <a:extLst>
              <a:ext uri="{FF2B5EF4-FFF2-40B4-BE49-F238E27FC236}">
                <a16:creationId xmlns:a16="http://schemas.microsoft.com/office/drawing/2014/main" id="{A0A87D50-659E-4589-8DAE-B558D18276E8}"/>
              </a:ext>
            </a:extLst>
          </p:cNvPr>
          <p:cNvSpPr txBox="1"/>
          <p:nvPr/>
        </p:nvSpPr>
        <p:spPr>
          <a:xfrm>
            <a:off x="6459225" y="4963126"/>
            <a:ext cx="5385098" cy="878873"/>
          </a:xfrm>
          <a:prstGeom prst="rect">
            <a:avLst/>
          </a:prstGeom>
          <a:noFill/>
        </p:spPr>
        <p:txBody>
          <a:bodyPr wrap="square" lIns="0" tIns="0" rIns="0" bIns="0" rtlCol="0">
            <a:noAutofit/>
          </a:bodyPr>
          <a:lstStyle/>
          <a:p>
            <a:pPr algn="l">
              <a:lnSpc>
                <a:spcPct val="110000"/>
              </a:lnSpc>
              <a:spcBef>
                <a:spcPts val="0"/>
              </a:spcBef>
            </a:pPr>
            <a:r>
              <a:rPr lang="en-US" altLang="zh-CN" sz="2000" b="1" dirty="0">
                <a:solidFill>
                  <a:schemeClr val="bg1"/>
                </a:solidFill>
                <a:latin typeface="+mn-lt"/>
                <a:ea typeface="Arial Unicode MS" panose="020B0604020202020204" pitchFamily="34" charset="-128"/>
                <a:cs typeface="Arial Unicode MS" panose="020B0604020202020204" pitchFamily="34" charset="-128"/>
              </a:rPr>
              <a:t>The horizontal axis is the times of tests,</a:t>
            </a:r>
          </a:p>
          <a:p>
            <a:pPr algn="l">
              <a:lnSpc>
                <a:spcPct val="110000"/>
              </a:lnSpc>
              <a:spcBef>
                <a:spcPts val="0"/>
              </a:spcBef>
            </a:pPr>
            <a:r>
              <a:rPr lang="en-US" altLang="zh-CN" sz="2000" b="1" dirty="0">
                <a:solidFill>
                  <a:schemeClr val="bg1"/>
                </a:solidFill>
                <a:latin typeface="+mn-lt"/>
                <a:ea typeface="Arial Unicode MS" panose="020B0604020202020204" pitchFamily="34" charset="-128"/>
                <a:cs typeface="Arial Unicode MS" panose="020B0604020202020204" pitchFamily="34" charset="-128"/>
              </a:rPr>
              <a:t> and the vertical axis is the success rate</a:t>
            </a:r>
            <a:endParaRPr lang="zh-CN" altLang="en-US" sz="2000" b="1" dirty="0">
              <a:solidFill>
                <a:schemeClr val="bg1"/>
              </a:solidFill>
              <a:latin typeface="+mn-lt"/>
              <a:ea typeface="Arial Unicode MS" panose="020B0604020202020204" pitchFamily="34" charset="-128"/>
              <a:cs typeface="Arial Unicode MS" panose="020B0604020202020204" pitchFamily="34" charset="-128"/>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VERSION" val="4.1.2.0"/>
  <p:tag name="CDT_CREATORVERSION" val="4.1.2.0"/>
  <p:tag name="CDT_TEMPLATEVERSION" val="2.0.0"/>
  <p:tag name="CDT_FONTSET" val="Arial"/>
  <p:tag name="CDT_CUSTOMER" val="Siemens_2016_16x9"/>
  <p:tag name="CDT_CUSTOMER_NAME" val="Siemens AG (Corporate Design Update 2016)"/>
  <p:tag name="CDT_LANGUAGE" val="1033"/>
  <p:tag name="EE4P_STYLE_ID" val="3b5abad0-d7bc-4eb6-8b4f-78d1c7daaf4a"/>
  <p:tag name="THINKCELLPRESENTATIONDONOTDELETE" val="&lt;?xml version=&quot;1.0&quot; encoding=&quot;UTF-16&quot; standalone=&quot;yes&quot;?&gt;&lt;root reqver=&quot;25060&quot;&gt;&lt;version val=&quot;28278&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3&quot;&gt;&lt;elem m_fUsage=&quot;2.36651094884660961881E+00&quot;&gt;&lt;m_msothmcolidx val=&quot;0&quot;/&gt;&lt;m_rgb r=&quot;AA&quot; g=&quot;E6&quot; b=&quot;F5&quot;/&gt;&lt;m_nBrightness endver=&quot;26206&quot; val=&quot;0&quot;/&gt;&lt;/elem&gt;&lt;elem m_fUsage=&quot;1.89999999999999991118E+00&quot;&gt;&lt;m_msothmcolidx val=&quot;0&quot;/&gt;&lt;m_rgb r=&quot;A5&quot; g=&quot;E1&quot; b=&quot;E1&quot;/&gt;&lt;m_nBrightness endver=&quot;26206&quot; val=&quot;0&quot;/&gt;&lt;/elem&gt;&lt;elem m_fUsage=&quot;1.60064228534305286189E+00&quot;&gt;&lt;m_msothmcolidx val=&quot;0&quot;/&gt;&lt;m_rgb r=&quot;32&quot; g=&quot;96&quot; b=&quot;B9&quot;/&gt;&lt;m_nBrightness endver=&quot;26206&quot; val=&quot;0&quot;/&gt;&lt;/elem&gt;&lt;elem m_fUsage=&quot;1.17665910544595053722E+00&quot;&gt;&lt;m_msothmcolidx val=&quot;0&quot;/&gt;&lt;m_rgb r=&quot;E6&quot; g=&quot;E6&quot; b=&quot;5F&quot;/&gt;&lt;m_nBrightness endver=&quot;26206&quot; val=&quot;0&quot;/&gt;&lt;/elem&gt;&lt;elem m_fUsage=&quot;7.29000000000000092371E-01&quot;&gt;&lt;m_msothmcolidx val=&quot;0&quot;/&gt;&lt;m_rgb r=&quot;E6&quot; g=&quot;E6&quot; b=&quot;E6&quot;/&gt;&lt;m_nBrightness endver=&quot;26206&quot; val=&quot;0&quot;/&gt;&lt;/elem&gt;&lt;elem m_fUsage=&quot;6.56100000000000127542E-01&quot;&gt;&lt;m_msothmcolidx val=&quot;0&quot;/&gt;&lt;m_rgb r=&quot;DF&quot; g=&quot;E6&quot; b=&quot;ED&quot;/&gt;&lt;m_nBrightness endver=&quot;26206&quot; val=&quot;0&quot;/&gt;&lt;/elem&gt;&lt;elem m_fUsage=&quot;3.13810596090000171188E-01&quot;&gt;&lt;m_msothmcolidx val=&quot;0&quot;/&gt;&lt;m_rgb r=&quot;7E&quot; g=&quot;B3&quot; b=&quot;EC&quot;/&gt;&lt;m_nBrightness endver=&quot;26206&quot; val=&quot;0&quot;/&gt;&lt;/elem&gt;&lt;elem m_fUsage=&quot;2.71695593651128497470E-01&quot;&gt;&lt;m_msothmcolidx val=&quot;0&quot;/&gt;&lt;m_rgb r=&quot;36&quot; g=&quot;6B&quot; b=&quot;86&quot;/&gt;&lt;m_nBrightness endver=&quot;26206&quot; val=&quot;0&quot;/&gt;&lt;/elem&gt;&lt;elem m_fUsage=&quot;2.21443309617811362466E-01&quot;&gt;&lt;m_msothmcolidx val=&quot;0&quot;/&gt;&lt;m_rgb r=&quot;01&quot; g=&quot;46&quot; b=&quot;69&quot;/&gt;&lt;m_nBrightness endver=&quot;26206&quot; val=&quot;0&quot;/&gt;&lt;/elem&gt;&lt;elem m_fUsage=&quot;2.17863647277211053277E-01&quot;&gt;&lt;m_msothmcolidx val=&quot;0&quot;/&gt;&lt;m_rgb r=&quot;A4&quot; g=&quot;A3&quot; b=&quot;A4&quot;/&gt;&lt;m_nBrightness endver=&quot;26206&quot; val=&quot;0&quot;/&gt;&lt;/elem&gt;&lt;elem m_fUsage=&quot;1.16350503551317388529E-01&quot;&gt;&lt;m_msothmcolidx val=&quot;0&quot;/&gt;&lt;m_rgb r=&quot;2B&quot; g=&quot;99&quot; b=&quot;CB&quot;/&gt;&lt;m_nBrightness endver=&quot;26206&quot; val=&quot;0&quot;/&gt;&lt;/elem&gt;&lt;elem m_fUsage=&quot;1.10669597459505164583E-01&quot;&gt;&lt;m_msothmcolidx val=&quot;0&quot;/&gt;&lt;m_rgb r=&quot;02&quot; g=&quot;31&quot; b=&quot;42&quot;/&gt;&lt;m_nBrightness endver=&quot;26206&quot; val=&quot;0&quot;/&gt;&lt;/elem&gt;&lt;elem m_fUsage=&quot;5.81497370030401097840E-02&quot;&gt;&lt;m_msothmcolidx val=&quot;0&quot;/&gt;&lt;m_rgb r=&quot;73&quot; g=&quot;96&quot; b=&quot;A8&quot;/&gt;&lt;m_nBrightness endver=&quot;26206&quot; val=&quot;0&quot;/&gt;&lt;/elem&gt;&lt;elem m_fUsage=&quot;4.23911582752162438559E-02&quot;&gt;&lt;m_msothmcolidx val=&quot;0&quot;/&gt;&lt;m_rgb r=&quot;B8&quot; g=&quot;C6&quot; b=&quot;CD&quot;/&gt;&lt;m_nBrightness endver=&quot;26206&quot; val=&quot;0&quot;/&gt;&lt;/elem&gt;&lt;elem m_fUsage=&quot;3.68784345069855384880E-02&quot;&gt;&lt;m_msothmcolidx val=&quot;0&quot;/&gt;&lt;m_rgb r=&quot;DE&quot; g=&quot;DC&quot; b=&quot;D6&quot;/&gt;&lt;m_nBrightness endver=&quot;26206&quot; val=&quot;0&quot;/&gt;&lt;/elem&gt;&lt;elem m_fUsage=&quot;2.78128389443693807559E-02&quot;&gt;&lt;m_msothmcolidx val=&quot;0&quot;/&gt;&lt;m_rgb r=&quot;41&quot; g=&quot;AA&quot; b=&quot;DC&quot;/&gt;&lt;m_nBrightness endver=&quot;26206&quot; val=&quot;0&quot;/&gt;&lt;/elem&gt;&lt;elem m_fUsage=&quot;2.61209405661359250761E-02&quot;&gt;&lt;m_msothmcolidx val=&quot;0&quot;/&gt;&lt;m_rgb r=&quot;B7&quot; g=&quot;AD&quot; b=&quot;A4&quot;/&gt;&lt;m_nBrightness endver=&quot;26206&quot; val=&quot;0&quot;/&gt;&lt;/elem&gt;&lt;elem m_fUsage=&quot;2.50315550499324440681E-02&quot;&gt;&lt;m_msothmcolidx val=&quot;0&quot;/&gt;&lt;m_rgb r=&quot;23&quot; g=&quot;87&quot; b=&quot;AA&quot;/&gt;&lt;m_nBrightness endver=&quot;26206&quot; val=&quot;0&quot;/&gt;&lt;/elem&gt;&lt;elem m_fUsage=&quot;1.90292115443134977892E-02&quot;&gt;&lt;m_msothmcolidx val=&quot;0&quot;/&gt;&lt;m_rgb r=&quot;84&quot; g=&quot;D5&quot; b=&quot;E8&quot;/&gt;&lt;m_nBrightness endver=&quot;26206&quot; val=&quot;0&quot;/&gt;&lt;/elem&gt;&lt;elem m_fUsage=&quot;1.56910185663853701810E-02&quot;&gt;&lt;m_msothmcolidx val=&quot;0&quot;/&gt;&lt;m_rgb r=&quot;00&quot; g=&quot;6D&quot; b=&quot;9D&quot;/&gt;&lt;m_nBrightness endver=&quot;26206&quot; val=&quot;0&quot;/&gt;&lt;/elem&gt;&lt;elem m_fUsage=&quot;1.47808829414346077497E-02&quot;&gt;&lt;m_msothmcolidx val=&quot;0&quot;/&gt;&lt;m_rgb r=&quot;B7&quot; g=&quot;EB&quot; b=&quot;F7&quot;/&gt;&lt;m_nBrightness endver=&quot;26206&quot; val=&quot;0&quot;/&gt;&lt;/elem&gt;&lt;elem m_fUsage=&quot;8.72796356808772273717E-03&quot;&gt;&lt;m_msothmcolidx val=&quot;0&quot;/&gt;&lt;m_rgb r=&quot;EA&quot; g=&quot;EA&quot; b=&quot;E8&quot;/&gt;&lt;m_nBrightness endver=&quot;26206&quot; val=&quot;0&quot;/&gt;&lt;/elem&gt;&lt;elem m_fUsage=&quot;7.06965049015105539976E-03&quot;&gt;&lt;m_msothmcolidx val=&quot;0&quot;/&gt;&lt;m_rgb r=&quot;BC&quot; g=&quot;97&quot; b=&quot;8C&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0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10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yms1t35QI5vCmzc53PTSjQ"/>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yms1t35QI5vCmzc53PTSjQ"/>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yms1t35QI5vCmzc53PTSjQ"/>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1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5s2BMNKE2Dct3j3EZZgVYQ"/>
</p:tagLst>
</file>

<file path=ppt/tags/tag11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1CbsYiuUrLkyI4I35hAcA"/>
</p:tagLst>
</file>

<file path=ppt/tags/tag11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W2bj2hKr9LuTDhoFTmwqKw"/>
</p:tagLst>
</file>

<file path=ppt/tags/tag11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2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61ryrwSr0ZayVGo6yh51Sw"/>
</p:tagLst>
</file>

<file path=ppt/tags/tag12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12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12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FwDXaeYFJiCpJPUcqPEyrg"/>
</p:tagLst>
</file>

<file path=ppt/tags/tag12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zrtzwpGEcHaNuWAipmiMdw"/>
</p:tagLst>
</file>

<file path=ppt/tags/tag13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13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SHKRAr8JkMBwk8oDnkkRqQ"/>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1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1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shFe8O.t1DClXe9a1c39Xw"/>
</p:tagLst>
</file>

<file path=ppt/tags/tag1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RxJlVZmh6YmBXNuW800gL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R6HMeSIx8JG5vGuYAnkcyQ"/>
</p:tagLst>
</file>

<file path=ppt/tags/tag15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15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1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1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1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1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1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7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17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17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17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17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17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17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WtYeT_sd8k3IiMHpfZEKOg"/>
</p:tagLst>
</file>

<file path=ppt/tags/tag18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8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6WyS6fDj0jEovQU2zQU7_A"/>
</p:tagLst>
</file>

<file path=ppt/tags/tag18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8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WtYeT_sd8k3IiMHpfZEKOg"/>
</p:tagLst>
</file>

<file path=ppt/tags/tag18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9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WtYeT_sd8k3IiMHpfZEKOg"/>
</p:tagLst>
</file>

<file path=ppt/tags/tag19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9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eFQ1duNsnxTxpGX63nDA_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z2mO_x_gKQxF7wtL1KAs.g"/>
</p:tagLst>
</file>

<file path=ppt/tags/tag19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20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20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z2mO_x_gKQxF7wtL1KAs.g"/>
</p:tagLst>
</file>

<file path=ppt/tags/tag2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0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2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z2mO_x_gKQxF7wtL1KAs.g"/>
</p:tagLst>
</file>

<file path=ppt/tags/tag2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2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Ov.GDaaMCJdKISmDU8sL9w"/>
</p:tagLst>
</file>

<file path=ppt/tags/tag21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1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Ov.GDaaMCJdKISmDU8sL9w"/>
</p:tagLst>
</file>

<file path=ppt/tags/tag21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1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22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2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22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8ItNIGW8c5cjFhJ1ZjFtjA"/>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0PYWCvJhze5ZwXyqfanRz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0PYWCvJhze5ZwXyqfanRz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KGu0xjjUZYo3XuhLCbRuwg"/>
</p:tagLst>
</file>

<file path=ppt/tags/tag23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3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KGu0xjjUZYo3XuhLCbRuwg"/>
</p:tagLst>
</file>

<file path=ppt/tags/tag24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24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KGu0xjjUZYo3XuhLCbRuwg"/>
</p:tagLst>
</file>

<file path=ppt/tags/tag24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24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5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yms1t35QI5vCmzc53PTSjQ"/>
</p:tagLst>
</file>

<file path=ppt/tags/tag25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yms1t35QI5vCmzc53PTSjQ"/>
</p:tagLst>
</file>

<file path=ppt/tags/tag25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yms1t35QI5vCmzc53PTSjQ"/>
</p:tagLst>
</file>

<file path=ppt/tags/tag25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5s2BMNKE2Dct3j3EZZgVYQ"/>
</p:tagLst>
</file>

<file path=ppt/tags/tag26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1CbsYiuUrLkyI4I35hAcA"/>
</p:tagLst>
</file>

<file path=ppt/tags/tag26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W2bj2hKr9LuTDhoFTmwqKw"/>
</p:tagLst>
</file>

<file path=ppt/tags/tag26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26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61ryrwSr0ZayVGo6yh51Sw"/>
</p:tagLst>
</file>

<file path=ppt/tags/tag27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27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27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FwDXaeYFJiCpJPUcqPEyrg"/>
</p:tagLst>
</file>

<file path=ppt/tags/tag27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zrtzwpGEcHaNuWAipmiMdw"/>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8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281.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SHKRAr8JkMBwk8oDnkkRqQ"/>
</p:tagLst>
</file>

<file path=ppt/tags/tag28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28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286.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28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9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29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shFe8O.t1DClXe9a1c39Xw"/>
</p:tagLst>
</file>

<file path=ppt/tags/tag29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4OsWnTjVSu.yyM.YC5rFG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6HMeSIx8JG5vGuYAnkcy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RxJlVZmh6YmBXNuW800gL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zFG_SY7PyuHrSg3cZ.49aQ"/>
</p:tagLst>
</file>

<file path=ppt/tags/tag30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rpjDyuQQQzKa8fDdTR7.0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WtYeT_sd8k3IiMHpfZEKO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ZZQuvfD57OF8B9RmlZigNg"/>
</p:tagLst>
</file>

<file path=ppt/tags/tag313.xml><?xml version="1.0" encoding="utf-8"?>
<p:tagLst xmlns:a="http://schemas.openxmlformats.org/drawingml/2006/main" xmlns:r="http://schemas.openxmlformats.org/officeDocument/2006/relationships" xmlns:p="http://schemas.openxmlformats.org/presentationml/2006/main">
  <p:tag name="EE4P_TEMPLATESTYLE" val="7"/>
  <p:tag name="EE4P_TEMPLATEMASTER" val="1"/>
</p:tagLst>
</file>

<file path=ppt/tags/tag314.xml><?xml version="1.0" encoding="utf-8"?>
<p:tagLst xmlns:a="http://schemas.openxmlformats.org/drawingml/2006/main" xmlns:r="http://schemas.openxmlformats.org/officeDocument/2006/relationships" xmlns:p="http://schemas.openxmlformats.org/presentationml/2006/main">
  <p:tag name="EE4P_TEMPLATESTYLE" val="7"/>
  <p:tag name="EE4P_TEMPLATEMASTER" val="1"/>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ztv.5l4ByEm.BSBLd0Em.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yI2rPiyNHEiIzAaiLNw.0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CrR5E6MJckW1lfyP..Rcu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yI2rPiyNHEiIzAaiLNw.0g"/>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l4clvTemxUCh.pR1cabIv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yI2rPiyNHEiIzAaiLNw.0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CrR5E6MJckW1lfyP..Rcu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5ghzwa4py.Yk0.GsarOhNA"/>
</p:tagLst>
</file>

<file path=ppt/tags/tag328.xml><?xml version="1.0" encoding="utf-8"?>
<p:tagLst xmlns:a="http://schemas.openxmlformats.org/drawingml/2006/main" xmlns:r="http://schemas.openxmlformats.org/officeDocument/2006/relationships" xmlns:p="http://schemas.openxmlformats.org/presentationml/2006/main">
  <p:tag name="CDT_NAVBARONTHISSLIDE" val="True"/>
  <p:tag name="CDT_INTERSECT_SLIDE" val="False"/>
  <p:tag name="CDT_DESIGNS_NAME" val="Siemens 2013 – 16:9"/>
  <p:tag name="CDT_MASTERS_NAME" val="One object (small) + Navigation"/>
  <p:tag name="CDT_LAYOUT_TYPE" val="32"/>
  <p:tag name="CDT_ORIGINAL_DESIGNS_NAME" val="Siemens 2013 – 16:9"/>
  <p:tag name="CDT_ORIGINAL_MASTERS_NAME" val="One object (small) + Navigation"/>
  <p:tag name="CDT_ORIGINAL_LAYOUT_TYPE" val="32"/>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xSusHXoj4F2LWop58g5xe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6WyS6fDj0jEovQU2zQU7_A"/>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tYeT_sd8k3IiMHpfZEKOg"/>
</p:tagLst>
</file>

<file path=ppt/tags/tag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WtYeT_sd8k3IiMHpfZEKOg"/>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eFQ1duNsnxTxpGX63nDA_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z2mO_x_gKQxF7wtL1KAs.g"/>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5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51.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5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z2mO_x_gKQxF7wtL1KAs.g"/>
</p:tagLst>
</file>

<file path=ppt/tags/tag5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5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5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2mO_x_gKQxF7wtL1KAs.g"/>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6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61.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6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Ov.GDaaMCJdKISmDU8sL9w"/>
</p:tagLst>
</file>

<file path=ppt/tags/tag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6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Ov.GDaaMCJdKISmDU8sL9w"/>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Ejjp0IFqqndO4JbuD81FwA"/>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8ItNIGW8c5cjFhJ1ZjFtjA"/>
</p:tagLst>
</file>

<file path=ppt/tags/tag8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8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0PYWCvJhze5ZwXyqfanRz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0PYWCvJhze5ZwXyqfanRz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KGu0xjjUZYo3XuhLCbRuwg"/>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9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KGu0xjjUZYo3XuhLCbRuwg"/>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9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KGu0xjjUZYo3XuhLCbRuwg"/>
</p:tagLst>
</file>

<file path=ppt/tags/tag9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heme/theme1.xml><?xml version="1.0" encoding="utf-8"?>
<a:theme xmlns:a="http://schemas.openxmlformats.org/drawingml/2006/main" name="Siemens 2017 – 16:9">
  <a:themeElements>
    <a:clrScheme name="Benutzerdefiniert 1">
      <a:dk1>
        <a:srgbClr val="000000"/>
      </a:dk1>
      <a:lt1>
        <a:srgbClr val="FFFFFF"/>
      </a:lt1>
      <a:dk2>
        <a:srgbClr val="004669"/>
      </a:dk2>
      <a:lt2>
        <a:srgbClr val="FFFFFF"/>
      </a:lt2>
      <a:accent1>
        <a:srgbClr val="004669"/>
      </a:accent1>
      <a:accent2>
        <a:srgbClr val="50BED7"/>
      </a:accent2>
      <a:accent3>
        <a:srgbClr val="004669"/>
      </a:accent3>
      <a:accent4>
        <a:srgbClr val="50BED7"/>
      </a:accent4>
      <a:accent5>
        <a:srgbClr val="004669"/>
      </a:accent5>
      <a:accent6>
        <a:srgbClr val="E6E65F"/>
      </a:accent6>
      <a:hlink>
        <a:srgbClr val="E6E65F"/>
      </a:hlink>
      <a:folHlink>
        <a:srgbClr val="004669"/>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50BED7"/>
        </a:solidFill>
        <a:ln>
          <a:noFill/>
        </a:ln>
      </a:spPr>
      <a:bodyPr wrap="square" lIns="108000" tIns="54000" rIns="108000" bIns="54000" numCol="1" spcCol="72000" rtlCol="0" anchor="ctr">
        <a:noAutofit/>
      </a:bodyPr>
      <a:lstStyle>
        <a:defPPr algn="ctr">
          <a:lnSpc>
            <a:spcPct val="110000"/>
          </a:lnSpc>
          <a:spcBef>
            <a:spcPct val="0"/>
          </a:spcBef>
          <a:buFont typeface="Wingdings" panose="05000000000000000000" charset="0"/>
          <a:buNone/>
          <a:defRPr sz="1800" dirty="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de-DE" sz="2400" b="0" i="0" u="none" strike="noStrike" cap="none" normalizeH="0" baseline="0">
            <a:ln>
              <a:noFill/>
            </a:ln>
            <a:solidFill>
              <a:srgbClr val="000000"/>
            </a:solidFill>
            <a:effectLst/>
            <a:latin typeface="Arial" panose="020B0604020202020204" pitchFamily="34" charset="0"/>
            <a:ea typeface="ヒラギノ角ゴ Pro W3" charset="0"/>
          </a:defRPr>
        </a:defPPr>
      </a:lstStyle>
    </a:lnDef>
    <a:txDef>
      <a:spPr>
        <a:noFill/>
      </a:spPr>
      <a:bodyPr wrap="square" lIns="0" tIns="0" rIns="0" bIns="0" rtlCol="0">
        <a:noAutofit/>
      </a:bodyPr>
      <a:lstStyle>
        <a:defPPr algn="l">
          <a:lnSpc>
            <a:spcPct val="110000"/>
          </a:lnSpc>
          <a:spcBef>
            <a:spcPts val="0"/>
          </a:spcBef>
          <a:defRPr sz="1400" dirty="0" smtClean="0">
            <a:solidFill>
              <a:schemeClr val="tx1"/>
            </a:solidFill>
            <a:latin typeface="Siemens Sans" pitchFamily="2" charset="0"/>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emens 2017 – 16:9">
  <a:themeElements>
    <a:clrScheme name="Benutzerdefiniert 1">
      <a:dk1>
        <a:srgbClr val="000000"/>
      </a:dk1>
      <a:lt1>
        <a:srgbClr val="FFFFFF"/>
      </a:lt1>
      <a:dk2>
        <a:srgbClr val="004669"/>
      </a:dk2>
      <a:lt2>
        <a:srgbClr val="FFFFFF"/>
      </a:lt2>
      <a:accent1>
        <a:srgbClr val="004669"/>
      </a:accent1>
      <a:accent2>
        <a:srgbClr val="50BED7"/>
      </a:accent2>
      <a:accent3>
        <a:srgbClr val="004669"/>
      </a:accent3>
      <a:accent4>
        <a:srgbClr val="50BED7"/>
      </a:accent4>
      <a:accent5>
        <a:srgbClr val="004669"/>
      </a:accent5>
      <a:accent6>
        <a:srgbClr val="E6E65F"/>
      </a:accent6>
      <a:hlink>
        <a:srgbClr val="E6E65F"/>
      </a:hlink>
      <a:folHlink>
        <a:srgbClr val="004669"/>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50BED7"/>
        </a:solidFill>
        <a:ln>
          <a:noFill/>
        </a:ln>
      </a:spPr>
      <a:bodyPr wrap="square" lIns="108000" tIns="54000" rIns="108000" bIns="54000" numCol="1" spcCol="72000" rtlCol="0" anchor="ctr">
        <a:noAutofit/>
      </a:bodyPr>
      <a:lstStyle>
        <a:defPPr algn="ctr">
          <a:lnSpc>
            <a:spcPct val="110000"/>
          </a:lnSpc>
          <a:spcBef>
            <a:spcPct val="0"/>
          </a:spcBef>
          <a:buFont typeface="Wingdings" panose="05000000000000000000" charset="0"/>
          <a:buNone/>
          <a:defRPr sz="1800" dirty="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spPr>
      <a:bodyPr vert="horz" wrap="square" lIns="0" tIns="0" rIns="0" bIns="0" numCol="1" anchor="t" anchorCtr="0" compatLnSpc="1">
        <a:spAutoFit/>
      </a:bodyPr>
      <a:lstStyle>
        <a:defPPr marL="0" marR="0" indent="0" algn="l" defTabSz="914400" rtl="0" eaLnBrk="1" fontAlgn="base" latinLnBrk="0" hangingPunct="1">
          <a:lnSpc>
            <a:spcPct val="100000"/>
          </a:lnSpc>
          <a:spcBef>
            <a:spcPct val="50000"/>
          </a:spcBef>
          <a:spcAft>
            <a:spcPct val="0"/>
          </a:spcAft>
          <a:buClrTx/>
          <a:buSzTx/>
          <a:buFontTx/>
          <a:buNone/>
          <a:defRPr kumimoji="0" lang="de-DE" sz="2400" b="0" i="0" u="none" strike="noStrike" cap="none" normalizeH="0" baseline="0">
            <a:ln>
              <a:noFill/>
            </a:ln>
            <a:solidFill>
              <a:srgbClr val="000000"/>
            </a:solidFill>
            <a:effectLst/>
            <a:latin typeface="Arial" panose="020B0604020202020204" pitchFamily="34" charset="0"/>
            <a:ea typeface="ヒラギノ角ゴ Pro W3" charset="0"/>
          </a:defRPr>
        </a:defPPr>
      </a:lstStyle>
    </a:lnDef>
    <a:txDef>
      <a:spPr>
        <a:noFill/>
      </a:spPr>
      <a:bodyPr wrap="square" lIns="0" tIns="0" rIns="0" bIns="0" rtlCol="0">
        <a:noAutofit/>
      </a:bodyPr>
      <a:lstStyle>
        <a:defPPr algn="l">
          <a:lnSpc>
            <a:spcPct val="110000"/>
          </a:lnSpc>
          <a:spcBef>
            <a:spcPts val="0"/>
          </a:spcBef>
          <a:defRPr sz="1400" dirty="0" smtClean="0">
            <a:solidFill>
              <a:schemeClr val="tx1"/>
            </a:solidFill>
            <a:latin typeface="Siemens Sans" pitchFamily="2" charset="0"/>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sie-ppt-2010-16x9-standard-eng-v2-1</Template>
  <TotalTime>521</TotalTime>
  <Words>1025</Words>
  <Application>Microsoft Office PowerPoint</Application>
  <PresentationFormat>自定义</PresentationFormat>
  <Paragraphs>116</Paragraphs>
  <Slides>11</Slides>
  <Notes>5</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11</vt:i4>
      </vt:variant>
    </vt:vector>
  </HeadingPairs>
  <TitlesOfParts>
    <vt:vector size="22" baseType="lpstr">
      <vt:lpstr>Siemens Sans</vt:lpstr>
      <vt:lpstr>Siemens Sans Global</vt:lpstr>
      <vt:lpstr>Siemens Sans Roman</vt:lpstr>
      <vt:lpstr>微软雅黑</vt:lpstr>
      <vt:lpstr>Arial</vt:lpstr>
      <vt:lpstr>Times New Roman</vt:lpstr>
      <vt:lpstr>Wingdings</vt:lpstr>
      <vt:lpstr>Siemens 2017 – 16:9</vt:lpstr>
      <vt:lpstr>1_Siemens 2017 – 16:9</vt:lpstr>
      <vt:lpstr>think-cell Folie</vt:lpstr>
      <vt:lpstr>think-cell Slide</vt:lpstr>
      <vt:lpstr>PowerPoint 演示文稿</vt:lpstr>
      <vt:lpstr>Catalogue</vt:lpstr>
      <vt:lpstr>Part1 Introduction &amp; Literature Review</vt:lpstr>
      <vt:lpstr>Part2</vt:lpstr>
      <vt:lpstr>Part3&amp;4</vt:lpstr>
      <vt:lpstr>Default value</vt:lpstr>
      <vt:lpstr>Learning</vt:lpstr>
      <vt:lpstr>The running part </vt:lpstr>
      <vt:lpstr>Experiment</vt:lpstr>
      <vt:lpstr>PowerPoint 演示文稿</vt:lpstr>
      <vt:lpstr>PowerPoint 演示文稿</vt:lpstr>
    </vt:vector>
  </TitlesOfParts>
  <Company>SIEMENS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PowerPoint-Template</dc:title>
  <dc:creator>Rotermund, Bettina Randi (IOT MSS)</dc:creator>
  <cp:keywords>C_Restricted</cp:keywords>
  <dc:description>March 2019</dc:description>
  <cp:lastModifiedBy>承昊 焦</cp:lastModifiedBy>
  <cp:revision>536</cp:revision>
  <cp:lastPrinted>2019-12-03T09:05:00Z</cp:lastPrinted>
  <dcterms:created xsi:type="dcterms:W3CDTF">2017-05-16T13:00:00Z</dcterms:created>
  <dcterms:modified xsi:type="dcterms:W3CDTF">2020-08-26T11:58:23Z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November 2017</vt:lpwstr>
  </property>
  <property fmtid="{D5CDD505-2E9C-101B-9397-08002B2CF9AE}" pid="4" name="Office version">
    <vt:lpwstr>2007 and higher</vt:lpwstr>
  </property>
  <property fmtid="{D5CDD505-2E9C-101B-9397-08002B2CF9AE}" pid="5" name="Release version">
    <vt:lpwstr>2.1</vt:lpwstr>
  </property>
  <property fmtid="{D5CDD505-2E9C-101B-9397-08002B2CF9AE}" pid="6" name="Document Confidentiality">
    <vt:lpwstr>Restricted</vt:lpwstr>
  </property>
  <property fmtid="{D5CDD505-2E9C-101B-9397-08002B2CF9AE}" pid="7" name="sodocoClasLang">
    <vt:lpwstr>Intern</vt:lpwstr>
  </property>
  <property fmtid="{D5CDD505-2E9C-101B-9397-08002B2CF9AE}" pid="8" name="sodocoClasLangId">
    <vt:i4>0</vt:i4>
  </property>
  <property fmtid="{D5CDD505-2E9C-101B-9397-08002B2CF9AE}" pid="9" name="sodocoClasId">
    <vt:i4>1</vt:i4>
  </property>
  <property fmtid="{D5CDD505-2E9C-101B-9397-08002B2CF9AE}" pid="10" name="ContentTypeId">
    <vt:lpwstr>0x010100E470F6D3898C0043AC0E0B4CAA2C2EEF</vt:lpwstr>
  </property>
  <property fmtid="{D5CDD505-2E9C-101B-9397-08002B2CF9AE}" pid="11" name="_AdHocReviewCycleID">
    <vt:i4>-1656661631</vt:i4>
  </property>
  <property fmtid="{D5CDD505-2E9C-101B-9397-08002B2CF9AE}" pid="12" name="_NewReviewCycle">
    <vt:lpwstr/>
  </property>
  <property fmtid="{D5CDD505-2E9C-101B-9397-08002B2CF9AE}" pid="13" name="_EmailSubject">
    <vt:lpwstr>SIEMENS ADVANTA_ppt template</vt:lpwstr>
  </property>
  <property fmtid="{D5CDD505-2E9C-101B-9397-08002B2CF9AE}" pid="14" name="_AuthorEmail">
    <vt:lpwstr>wenwen.shi@siemens.com</vt:lpwstr>
  </property>
  <property fmtid="{D5CDD505-2E9C-101B-9397-08002B2CF9AE}" pid="15" name="_AuthorEmailDisplayName">
    <vt:lpwstr>Shi, Wen Wen (IOT DS AA CN DIH RDH TS)</vt:lpwstr>
  </property>
  <property fmtid="{D5CDD505-2E9C-101B-9397-08002B2CF9AE}" pid="16" name="KSOProductBuildVer">
    <vt:lpwstr>2052-11.1.0.9828</vt:lpwstr>
  </property>
</Properties>
</file>